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82"/>
  </p:normalViewPr>
  <p:slideViewPr>
    <p:cSldViewPr snapToGrid="0">
      <p:cViewPr varScale="1">
        <p:scale>
          <a:sx n="126" d="100"/>
          <a:sy n="126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5T08:49:34.7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8910 7696 17109,'-54'6'1124,"0"0"0,6-1 0,10-1-648,22-1-39,12-2 67,20-1-151,22-3-252,7-1-1338,12-2 0,8-1 1259,-6 1 1,3 0-22,-16 2 0,4-1 1,1 1-1,1 0-11,-2 0 0,1 0 1,0 1-1,1 0-430,4 0 0,0 0 0,1 0 0,0 0 375,1 1 1,0 0 0,0 0 0,0 1-9,-1-1 0,-1 1 0,0 0 0,-1 1-297,-3 0 1,0 0-1,-1 0 1,-2 1 324,12 0 0,-2 1 0,-1 0-211,-7 0 0,-1 0 0,-2 1 205,14 1 1,-2 1 325,-11-1 1,-2 0-279,-9 0 0,-3 1 1749,20 3-1707,-18-1 1702,-14-1-1629,-11-1 1361,-9 0-1349,-14 2 789,-12 0-868,-18-1-34,-14 1 1,5-4-531,2-2 1,-3 0 526,10-2 0,-2 0 1,1 0 1,-3 0-1,-1 0 2,4 0 0,0 0 1,-1-1 16,-4 1 0,0 0 0,-2 1 2,-2 0 0,-2 0 0,0 1-534,-4 1 0,-1 0 0,0 0 545,-4 2 0,-1-1 0,-1 1-15,16 0 1,0 0 0,-1 1 0,1-1-2,0 0 0,0 1 0,0-1 0,1 1 21,-13 1 1,1 1 0,1-1 14,5-1 1,1 0 0,1 0 7,6 0 0,2-1 0,1-1-206,-10 1 1,3-1 217,10-1 1,4 0 80,-13-1-22,21-1 750,14 0-845,9 0 1773,15 0-1616,15 0-51,31-3-87,-15 1 1,6 0-364,-8-1 0,2 0 0,3 1 315,8-2 1,2 1 0,2 0-721,-8 0 0,1 1 0,1-1 1,1 1 707,5 0 0,1-1 0,0 1 0,2 0-8,1 1 0,1-1 0,1 1 0,2 0-383,-5 1 0,3 0 1,0 0-1,-1 0 0,-5 0 388,-4 0 1,-2 0-1,-3 1 1,2-1-256,4 1 1,1 0-1,-1 0 1,-4 0 260,3 0 1,-4 0-1,-2 0 128,6-1 1,0 1-135,-9 0 1,2-1 0,-4 0 9,-1-1 1,-5 0-1,6-1 1543,-5-4-1537,-23 1 2253,-2-1-2656,-6 3-1643,-11 1 2029,-4 5 0,5-2 0,1 0 0</inkml:trace>
  <inkml:trace contextRef="#ctx0" brushRef="#br0" timeOffset="3925">1827 7755 15670,'-32'0'392,"8"0"45,30 0-68,14 0-167,-4 0 414,39-3-482,-27 1 7,6-1 0,1 1-4,0-1 90,3 0 0,2 0 46,2 0-108,-3 0 1,3-1 20,-8 1 1,0 0-20,2-1 1,0 0-45,-1 0 0,-2 0 155,30-3-21,-10 0-180,-12 2 0,3 0-43,-7 1 1,2 0 14,15-1 1,-2 0-592,11 0 562,-19 2 0,-3 1-5,-2-1-159,-7 2 1,1-1 83,2 1 0,0 0-17,0 0 0,2 0-2,6 0 1,-2 0-89,11-1 96,-14 1 1,-1 0-76,17 0 85,-7 0 1,0-1 53,8 0 18,8 1 14,-31 0 0,0 1 9,22-1-29,-15 1 1,0-1 11,22 1 547,-15 0-556,-14 0 1,0 0 30,11 0-140,17 0 123,-25 0-3264,18 2 3253,-26-1 12,34 1-35,-18 1 18,-1-1-6,-6 0 11,-10 0 12,4-2 216,20 2-211,-8 0-22,7-1 3369,-10 2-3369,0-1-12,-9 0 6,9 2 0,5-1 6,4 1 11,8 0-12,-11-1-3374,-1 0 3369,-11 0 0,7-1-23,2 2 23,1 0 0,6 2 6,-19-2 5,15 2 3409,-14-2-3403,25 1-23,-23-2 6,13-1-11,-16-2 22,7 0 0,-10-1 40,8-1-29,-16-2 17,7 0 0,-14 0 73,-4 2 196,-5 1-44,-1 0-281,-11 1 50,-5 0-10,-15 0-3387,-10 0 3381,-16 0-9,19 0 0,-1 0-365,4 0 0,-1 0 359,-16-1 1,-3 1-184,10 1 1,-1 0 0,-3 1 176,-11 0 1,-4 1-1,2 0-304,8 0 1,2-1 0,-2 2 318,-7 0 0,0 1 0,4 0-3,1 0 1,2 0 484,9-1 1,-1 0 0,1 0-506,-17 1 1,1 0 5,2 0 1,1 1 8,0-1 0,0 0-12,-1 0 1,-1 1 13,-2 0 1,-1-1 8,-2 2 0,2-1-6,12-2 1,0 1 10,-7 0 1,0 1 19,4-2 0,0 0-25,1 0 0,-1-1 223,-2 1 0,1 0-195,15-2 0,2 0 307,3 0 1,1-1-277,-32 1 573,33-1 0,-1 0-558,-1 0 0,-1 1-14,0 0 0,0 0 8,0 0 1,0-1 5,2 1 0,0 0 55,-26 0 32,6 0-5,5-2 1117,6 0-1099,10-2 33,-5 0 62,-3-2-60,-3 0 2,-7 0-4,10 2 563,3 0-449,2 0-144,4 0-15,3-1 256,3 0-263,3-1 113,3 1-15,3 0-189,1 1 25,3 0 16,-4-1-20,5 1 13,-2-1-5,5 2-41,3 0 18,3 1 236,0 0 56,19-4 168,-4 1 125,19-3 27,14 1-377,-16 2 1,2-1-427,12-1 0,3 0 375,6-1 1,2 0-832,6 0 1,2 0 640,-18 2 0,1 0 1,1 0-114,3 0 1,0 0 0,2 0-91,3 0 0,0 0 1,1 0-21,2 1 0,1 0 0,1 0 19,2 1 0,0 1 0,1-1-507,-15 1 1,0 0 0,0 1 0,0-1 530,0 1 1,1 1-1,-1 0 1,0 0-27,15 0 0,-1 1 0,0 1-309,-4-1 1,0 2 0,-1-1 313,-4 1 1,-2 0 0,0 0 54,-3 0 0,-1 0 1,-1 0 1,-2 0 0,0-1 0,-1 0 11,-1-1 1,-1 1 0,0-1-34,20 1 1,1-1-66,-2 0 0,-1-1 192,0 0 1,0 0-161,-2-2 0,-1-1 3,-2 0 0,-1-1 14,-3-1 0,-1-2 834,-4 1 0,-1-1-843,-6 1 0,-2-1-408,22-4 379,-21 4 76,-19 2 1,-12 4 0,-7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5T08:49:49.1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1242 1676 32767,'18'-30'0,"19"3"0,4 16 0,9 4 0,-2 0 0,3 0 0,-5 2 0,-8 1 0,0 0 0,7 0 0,4-1 0,-6 4-2635,-9 5 1,-4 3-2046,15 11 2575,-28 6 1230,-40 0 0,-13-1 1046,-10 3 918,6-5 0,-8 3 0,5-3-57,11-7 1,-2 0 874,-12 7 0,-7 2 1,5-2-619,7-2 1,2-2-1290,-16 7 0,1-1 0,20-8 0,4-1 0,-10 2 0,18-5 0,31-9 0,4 1 0,22-9 0,6-3 0,11-4 0,-6-1 0,9-3 0,-7 1 0,-10 3 0,-1-1 0,14-5 0,6-4 0,-6 1 0,-13 3 0,-2-1 0,10-7 0,-4-3 0,-9-16 0,-23 10 0,-25-3 0,-28 3 0,5 7 0,1 7 0,-1 1 0,-2 0-925,-10-7-978,27 13 738,9 3 1151,10 8 9,6 3 353,15 11-701,3 3 24,28 24 117,-24-16 1,2 4-669,11 18 0,-1 5 566,-9-3 1,-6 2-62,1 12 1,-9 1-266,-15-7 0,-7-2-745,0-9 1,-4-2 1443,-6 2 0,-1-5 1,2-8-1,1-2 0</inkml:trace>
  <inkml:trace contextRef="#ctx0" brushRef="#br0" timeOffset="9574">3429 1854 15051,'-1'-7'5035,"1"1"-4220,-10-25 0,-1-4-513,5 15 247,-7-17 0,3 4-448,8 28 275,0 4-264,5 28-45,3 16-36,0 14-32,-1-14 0,0 2 91,-1-3 0,0 3-247,-1 1 1,0 4-1,0-1-336,-1-5 0,0-1 0,0 2-901,0 13 0,0 4 1,-1-5-1587,0 2 0,1-2 2980,-1 5 1,0-6 0,0-10 0,0-16-1</inkml:trace>
  <inkml:trace contextRef="#ctx0" brushRef="#br0" timeOffset="9790">3329 2202 16392,'-21'-48'1149,"0"-1"1,0 1-1,0 0 1,1-1-1,4 7-577,1-15-1635,9 22 0,1 0 1140,2-18 347,16-7-475,13 14-123,1 15 1,6 0-43,-1 8 1,2 3-533,10-1 0,0 5 222,17 2-316,-26 13 0,-1 8-2954,-5 11 1,-2 4 3787,19 20 1,-12 2 0,-25-21 0</inkml:trace>
  <inkml:trace contextRef="#ctx0" brushRef="#br0" timeOffset="10165">3377 2303 23914,'26'-44'-346,"1"1"0,13 1 1,4 9 234,-11 21 1,1 6-189,8-2 0,-2 1-1238,11 1 907,-13 2-2059,20-2-2023,-11-2 3998,-10 1 1262,2-3 3678,-24 2-786,-5-1-1990,-5 1 1993,-6-4-2078,-2 5-514,-1-5-309,-1 5-379,2 1-225,0 5-153,2 0 47,0 2 159,0 8-150,0 16 153,1-1-331,4 21-587,3-8-1818,6 11-7089,1-2 9071,-4-13 0,-4-13 0,-4-15 0</inkml:trace>
  <inkml:trace contextRef="#ctx0" brushRef="#br0" timeOffset="10373">4024 1849 25718,'15'3'-1883,"6"17"1,1 4-1,-4 3 1</inkml:trace>
  <inkml:trace contextRef="#ctx0" brushRef="#br0" timeOffset="11214">4295 2145 23036,'2'-6'4257,"-1"1"-3011,-1 5-1204,17-45 40,-8 45-85,15-29 214,-14 61-534,0 8 17,-2 3 33,-4 0 72,-2-11 2,-1 7 29,-1-24 189,0 5 20,2-18 163,2-10 330,5-9 19,5-13-107,4-7-5,4-2-28,-1 5-82,-5 9-193,4 2 235,-11 15-521,13-5-21,-4 11-131,10 3-145,0 6-179,1 6-197,0 8-130,1 5-543,1 4-864,3 2-922,4-2-578,6-4 2232,-7-10 273,13-8 2842,-3-17 399,-1-5 130,-1-11-341,-15 0-419,-4-3-254,-6 1 0,-6-3-135,-4 2-116,-5 3 16,-2 6-256,-6 7-344,-8 6-125,-2 6 54,-28 18-306,4 6 128,11-5 0,0 3-106,-13 20-68,14 1-227,18 10 310,8-23 74,14 2-41,10-24 100,29-18 57,-15 1 11,17-16 95,-25-5 63,-5-6-1,0-15-397,-11-10 315,-11 25 1,-3-2-1643,-2-4 1,-2-2 1686,0-1 0,-1 0 104,-2 2 0,0 2-65,1 7 0,1 2 183,-3-13-62,3 17-129,1 14 110,2 7-306,-1 6 3325,2 14-3308,0 15 6,5 30-23,-1-20 0,1 3-434,2 9 1,0 1 229,0 4 0,1 0-48,-2-10 1,0 1-1674,-1 3 0,-1 4 0,1-4 1430,-2-2 1,0-3-1,1 10 1,-1-6 0,-2-8-1</inkml:trace>
  <inkml:trace contextRef="#ctx0" brushRef="#br0" timeOffset="11797">6644 2689 25550,'10'-47'332,"0"0"1,0 2-1,1 3-136,5-6-746,0-10 586,-8 24 1,-2-1-20,-1-5 0,0-3 13,-2-17 1,-2 0-295,-2 17 1,0 1 249,-2-9 0,-4 0-228,-7 2 0,-3 3 253,3 12 0,-1 1 0,-5-11 0,0 4-27,-5 6-96,9 20 307,7 14-201,1 18 28,-1 24-19,4-8 0,1 3-168,0 11 0,2 4 146,2-1 1,2 2-1,0-1-521,0 4 1,2 1 445,0-1 1,2 4 0,0-4-283,1 2 1,-1-1-313,-1-11 0,0 2 1,0 0-1647,0 1 0,1 0 0,-1-2 2334,2 7 0,0-5 0,-2-9 0,0-6 0,2-6 0</inkml:trace>
  <inkml:trace contextRef="#ctx0" brushRef="#br0" timeOffset="12483">6552 2631 15524,'-20'-40'1593,"1"0"1,-1 1-1,-7-13 1,1 6-513,-10-1-957,15 23-124,2 5-202,15 13 6,12-2-73,36-5 135,17-2 11,-14 4 1,2-2 119,0 0 0,-1-1-343,-8 2 1,-1-1 348,7-4 0,0-3 25,-2-4 0,-2-3 25,1-2 0,-1-2 28,3-9 0,-5-1-25,-16 12 0,-4 0 146,0-6 0,-3 2 548,-1-8 196,-3 0-144,-8 19-192,-7 11-368,1 7-214,-3 7 700,1 12-689,-5 36-31,5-20 1,-1 3-1021,-1 13 1,1 2 1014,1-12 0,0 0-12,1 11 1,-1 0-243,1-9 0,0 0 237,-1 7 0,0 0-87,1-1 0,0-4 101,0 13 0,2-14 56,2-29 140,5-16-168,1-3 1901,10-19-1806,9-11-2807,2-1 2701,0 4 162,-4 15-145,0 17-45,3 7-34,4 13 39,-10 2-5,4 9 11,-4-6 6,17 5 16,-12-10 40,29-5-62,-18-19-17,7-2 3437,-3-16-3375,-8-23-28,-6 8 30,-12-1 1,-3-2 137,-6-4 78,-1-16-118,-9 34 147,-8 6 44,-6 13-280,0 2-34,0 6 28,3 11-50,1 11-16,-5 18-1762,9 3 1,1 2 1615,-4 12 38,8-15 1,4 0-1025,7-8 0,3-2-8683,11 16 9811,2 7 1,-9-31 0,-11-17 0</inkml:trace>
  <inkml:trace contextRef="#ctx0" brushRef="#br0" timeOffset="14558">9819 2385 19546,'-15'-48'1274,"0"0"0,0 1 0,-6-17 1,-2 13-839,-6 23-340,7 16-40,0 10-40,5 19 18,-6 23-17,6 10 0,1 7-1150,5-16 0,1 1 1,0 1 1130,-1 2 0,1 1 0,1 2-17,0 5 1,1 1-1,2-1-327,1-7 0,1-2 0,1 4 150,0 1 0,1 5 0,0-1 0,0-1-127,1 6 0,0-2 0,-1 0-282,0 5 1,-1 0 0,-2-4 380,-3 4 0,-2-7 229,1-13 1,-3-6 215,-8-4 1,-3-10 170,-7-19 2360,-7-6-2514,19-23 0,5-11-50,6-4 0,1-2-138,-2 1 0,1-1 420,6-1 1,4 2-424,2 9 1,3 1-12,8-6 1,4 0 392,0 0 1,3 1-472,7-3 0,1 4-53,15-6-121,-13 17 1,3 1-261,-3 5 0,3-1-835,1 1 0,4-1 0,-2 2-3605,11-5 1,-1 3 4251,-2 0 1,-5 4 0,-1 2 0,-30 12 0</inkml:trace>
  <inkml:trace contextRef="#ctx0" brushRef="#br0" timeOffset="15315">10327 2392 18067,'0'-5'5713,"0"2"-3523,0 3-2038,-22-43-236,17 32 84,-16-26 5,24 45-33,10 28 23,-3-10-29,14 31-11,-6-9 11,-7-10 1,0 2-214,-4-6 0,-2 0 253,-1 3 0,-4-1-100,-9 11 133,-2-17 123,-10-8 118,-1-19-207,4-5 185,-7-29 329,15 0-548,-2-9 157,10-2-235,17-1-17,-3 8-135,10 8 1,4 3-280,16-1 168,10-3-360,-15 17 1,0 5-867,16 0 385,-16 3 0,0 1-2134,20 5-1427,-9 2 2290,-13 1-549,-1 2 5830,-19-5 1692,-1 2-2620,-11-5 2233,-7-1-2345,-3-1-506,-5-1-447,-1 1-594,3 0 28,1 1-359,6 0 29,3 3 39,7 5-12,7 3-5,8 6-16,4 0 10,6-1 12,3-5 5,-7-4 78,13-7-10,-16-8 11,8-8 28,-15-9 16,-6-5-78,-7 5 95,-3-8 34,-5 5 213,-4-11-107,-3 12-11,-4 3-95,-3 16-129,2 6 44,-21 21-60,7 7-40,-13 21-28,14 5-6,13 3-5,11-12-73,13-12 0,6-1-269,16 8-256,-3-11 0,1-1 82,16 1-747,-5-14 0,0-3-127,2-2-1534,-1-7 1,2-4 2320,-10-5 1,-4-1-1,3 1 1,-4-2-1</inkml:trace>
  <inkml:trace contextRef="#ctx0" brushRef="#br0" timeOffset="15981">11698 2354 18403,'14'-44'1708,"1"-1"1,-4 4-1,-5 8-1249,-15 15 521,-14 3-593,5 9-107,-7 0-72,6 5-74,3 1-33,3 1-34,1 2-5,-2 1-23,2 3 6,-4 3 22,-4 6-56,4-3 17,-8 10-22,5 0 16,-7 8 17,-1 5-39,5-6 11,-4 13-16,15-14-23,-1 10 22,14-12-16,5-4 5,7-5 17,4-3-6,1-5 40,1-4 0,0-4-18,0-6 12,2-7-22,0-5 28,1-6 5,-2-5 6,0-1 44,-4-2-10,-2 0 49,-3 1-16,-1 1 6,-2 2 33,-1 1-11,-1 2-17,-1 5-83,-2 4 128,2-1-40,-4 8-38,2-1-45,-4 6-34,0 4-33,-5 10 38,-5 12 7,-9 18-12,6-14 0,-1 3-459,-3 5 1,-1 2 447,0 3 0,0 2 0,1 0 0,1 0-127,4-2 1,2 0 112,4-5 0,3-2-31,12 24-22,13-15-6,13-14 28,-3-14-212,30-13-124,-12-15 34,-13 2 0,1-4-306,-5-3 0,-2-4-590,0-3 0,-2-4-1995,-1-3 1,-1-3 3237,-1-6 0,-2 1 0,2-6 0,-5 5 0</inkml:trace>
  <inkml:trace contextRef="#ctx0" brushRef="#br0" timeOffset="16340">12091 2279 10018,'0'-4'9830,"0"1"-4262,0 3-5322,-4-31-78,3 28 415,-8-1-314,3 39-96,-4 24-83,2-1-57,4-1-38,9-6 16,6-9 11,12-11 12,6-12 5,8-10-5,6-15-1,5-11 23,0-13 6,-2-9-28,-13 6 5,-10 4 0,-2-1 6,9-14 2,-10 13 1,-1 0 58,7-16 6,-11 10-28,-7 7-39,-7 8-62,-4 9-139,0 7-102,-3 3 68,1 6-818,-6 10-387,2 6-1086,-4 11-7350,5 8 8559,4-15 1,3-1 0,1-18 0</inkml:trace>
  <inkml:trace contextRef="#ctx0" brushRef="#br0" timeOffset="17106">12861 2341 27079,'-32'0'73,"9"-1"-62,39 6 0,8-3 6,12 1-17,8-7 0,2-3 45,12-12-28,-20 3 0,4-5 61,-18-9 17,-12 5 62,-2-16-23,-19 15-61,-4 4 78,-13 9-11,-1 7 17,-17 4-129,14 5-5,-16 19-23,27-5 11,-15 25-34,14 0 12,8-6 0,1 1 5,-2 16-42,10-10 1,4-3-9,8-8-61,20 21 44,-4-36-37,8-6 1,2-3-19,18-8 72,-8-7 0,0-5-1638,-14-1 1,-2-3 1693,-1-1 0,-2-2 28,14-24-50,-14 6 73,3-10 61,-2 0-62,-12 18 56,-1-1-33,-10 20-28,-1 0-23,-1 7 3351,1 3-3350,3 9 63,4 7-86,0 11 11,1 6-28,-2 4 11,0 4-5,-2-10 11,1-6 39,-1-13 6,1-9-34,7-9 29,9-16-46,-4 2 73,19-27-28,-22 24 0,4-3 1,0 1-12,-2 5 33,22-13-27,-16 24-23,18 7-16,-11 16-12,3 13-22,-5 14-29,-8-4-128,-1 4 28,-9-17-481,0-3-830,-3-10-7673,12-4 9152,-3-9 0,-2-1 0,-7-1 0</inkml:trace>
  <inkml:trace contextRef="#ctx0" brushRef="#br0" timeOffset="17674">14398 2098 19143,'1'-3'5864,"0"0"-3422,-1 3-2140,-45-32-179,19 34-95,-30-24 17,28 50-17,6 14-28,6-6-5,3 21-40,15-6 28,3-11-50,7-8 0,4-3 22,5-7-62,29 14 51,-6-25 42,-8-7 0,3-3 8,-6-4 1,1-3 13,6-4 1,-2-3-159,-7-2 1,-3-2 146,-1-2 0,-3-1 31,11-11 6,-9 1 173,-9 1-106,-9 15-40,-3-6 7,-13 23 16,-5 8-68,2 14 35,8 0 287,26 8-327,16-14-5,10-3-6,-4-12 0,2-3-815,-8-2 0,0-2 809,8 2 1,0-3 19,1-3 0,-2-4-1437,-3-5 1,-3-1 1425,-6 4 0,-1-1 30,4-7 1,-6-1 134,-7-2 1,-4-3-169,-12 9 0,-8 8 1083,-3 7-1083,-2 6 3392,-8 15-3392,0 12 0,-2 4 0,-8 22-771,4-9 0,-3 8 0,2-5 771,3-10 0,0 2 0,-6 10 0,-3 7 0,0-4-269,5-15 0,1-2 0,-1 3-159,-1 4 1,-3 3 0,1 1 0,2-4-776,0-1 1,1-3 0,1 2 1202,-4 11 0,-1 1 0,6-10 0,1 1 0,2-2 0</inkml:trace>
  <inkml:trace contextRef="#ctx0" brushRef="#br0" timeOffset="18406">16794 2212 16964,'1'-8'5735,"-1"0"-4200,4-51-650,-6 36-605,3-11 0,-1 3 123,-6 21-302,3 5 6,-7 11-35,-6 15 24,-17 20-60,12-11 0,-2 2-403,-3 6 1,-1 1 371,2 2 1,3 0 5,3-2 0,3 1-11,6-6 0,5 0 34,13 20 27,17-17 29,17-18 28,8-20-12,6-17-45,-27 2 1,-1-4 16,0-3 1,-3-3-6,-2-2 0,-4-3-6,-3-2 0,-3 0 11,1-21 17,-11 15 1,-5 0 21,-11-9-50,3 15 1,-3 2 83,-21-6-84,-10 8-95,8 16-11,5 4 717,12 10-1126,2 14-644,9 19 425,0 1-1747,23 25-6402,17-13 8643,-11-21 1,-1-1 0,10 6 0,-10-15 0</inkml:trace>
  <inkml:trace contextRef="#ctx0" brushRef="#br0" timeOffset="18630">17664 2005 25724,'-13'-43'670,"1"-1"0,0 6 0,-3 9-535,-13 20-74,-5 21-5,-3 23-42,16-5 0,0 5-927,-2 11 0,1 6 916,6-11 1,2 3 0,0 1-14,0 6 1,1 1 0,1 2-45,0 5 0,2 1 0,1 1-604,2-13 0,0 0 0,1 1 0,0 0 380,1 1 1,0 1 0,0-1 0,1-1-130,-1 4 0,1-3 0,-1 4 237,0 3 1,-1 4 0,0-2 0,1-10-1,2-10 1,-1-3 0,-3 27 0,0-1 0</inkml:trace>
  <inkml:trace contextRef="#ctx0" brushRef="#br0" timeOffset="18764">16969 3710 20862,'-28'-57'501,"-1"1"1,1-1 0,4 3 0,4-1 0,11 3-331,20-8 0,13 4-713,-4 17 1,5 2 0,3 1 520,5 0 0,4 2 0,2 1-132,5 1 0,2 2 0,2 1-572,4 1 1,2 0 0,2 2 602,-10 5 0,2 0 0,0 1 0,-6 2 0,12-4 1,-5 2-1,-3 2 0,-1 0 0</inkml:trace>
  <inkml:trace contextRef="#ctx0" brushRef="#br0" timeOffset="19823">19380 2231 25365,'-22'38'136,"0"-1"1,12-2-1,10-7-57,30-16-29,2-6 1,2-4 10,23-11-11,-21 1 1,0-1 5,19-11 3,-21-1 0,-3-4 64,1-13-76,-12 10 1,-4-2 70,-4-21 5,-18 5-11,-9 5-11,-16 9-6,-10 10-22,-9 9-45,-7 15 0,-3 14-6,29-2 0,1 4-245,1 5 0,2 2 212,1 4 0,3 4-23,3 3 1,5 3-46,3 3 1,4 1-90,5 2 0,7 0-101,5 0 0,9-2-157,20 1 0,6-5-102,-12-13 1,3-4 329,4-6 0,4-3 1,-2-5-86,3-7 0,0-5 62,12-3 0,1-4 129,-14-2 1,1-4-1,-2-1 103,10-8 1,-3-1 7,-3 0 1,-3-2 55,-8-1 1,-6 0 19,-7 5 1,-3-1 35,4-5 1,-1-1-28,-5 2 1,-2 2 343,3-23-2736,-20 4 2468,-7 18 375,-21 0-264,-4 21-72,-15 6-102,-3 12-61,2 11-28,6 13 11,8 8-39,9 8-11,10 1-20,15-17 1,5-1-10,10 11 556,7-2-533,5-27 142,5-11-91,3-8 39,20-16 39,-9-6 3143,4-13-3160,-21 11 84,-2-5 29,-9 9 55,-1-4 6,-6 8 50,-5 7-230,-3 8-10,-2 2 265,-1 5-339,-5 7-55,-4 9-129,-6 21 33,4-8-361,5-1 1,5 3-3762,18 19-1983,-2-1 6251,18-5 0,-19-34 0,0 0 0</inkml:trace>
  <inkml:trace contextRef="#ctx0" brushRef="#br0" timeOffset="20430">21045 2255 20907,'2'-8'2498,"-3"-27"0,-4-4-2134,-3 15-207,4-14 0,-8 1 319,-21 26 0,-5 9-297,-21 5-504,14-3 1,0 4 360,7 9 1,4 4 157,-6 6-191,10 0 0,2 5-51,10 6 0,3 3-131,1-8 1,3 3-139,8 26 1,9-1-640,9-6 96,14 1 0,10-4-566,-2-24 1,3-5 461,7 5 1,2-5 13,1-11 1,2-10 17,3-10 0,-1-8 940,-6-2 0,-2-3-294,0-1 1,-1-3 573,-6-7 1,-4-4 162,-9 3 0,-3-5 303,-2-1 0,1-3 1,-3-1 287,3-13 0,-4 0-552,-1 2 0,-3 2-90,-7 9 0,-4 4 665,-4-15-81,-4-1-352,-3 18 8,2 23-623,3 9 1264,2 15-1242,1 2 129,5 41-67,-3-13 0,0 4-202,1 9 0,0 3 143,-2 9 0,0-2-26,-1-18 1,0 0-14,-1 10 0,0 1-144,0-13 0,-1 0 149,-1 11 1,0-1-4,2-15 1,-1-3 27,-2 17 18,5-36-6,3-12 39,10-17-6,25-24-33,-5 7 407,-3 4 0,2 0-446,-3 5 0,0 2 267,19-16-273,-18 17 0,1 4 0,7 7 0,-7 2 0,12 21-136,-16 14-732,6 9-2739,-4 9 3545,-11-11 0,-8-11 0,-5-11 0</inkml:trace>
  <inkml:trace contextRef="#ctx0" brushRef="#br0" timeOffset="22140">23757 1870 16023,'1'-5'5897,"0"1"-4149,-1 4-1255,-55-61-112,16 49-171,-2 15 0,-14 8 0,-2 4 0,10 2-196,-2 14 0,4 7-626,2-3 0,-4 5 0,1 2 0,10-4 558,5 7 1,10-2-73,3-2 0,8 1 127,11-4 0,5-3-253,15 17-56,19-24 0,11-7 157,-8-10 0,2-5-333,-1 0 1,3-1-1,-1-3 422,15-8 1,-1-6 64,-4-3 0,-1-5-299,-4-5 0,-2-3 327,-6-5 0,-3-2-15,-10 6 1,-3-2 11,1-10 0,-2-4 53,-3-6 1,-1-1 55,0 0 0,0-1 34,1-7 0,-2 2 30,-6 17 1,-1 3 498,-2 5 0,-2 3-168,6-15-61,-8 17-258,-4 15 48,-3 12-171,-7 20 22,-6 19-54,1-5 1,-1 3 328,-3 8 0,-1 4-345,-1 6 0,1 3-11,-2 1 0,2 1-17,1 0 0,0-1 4,2-3 0,0-1-41,4-6 1,0-2-1,3-7 1,2-2-45,0 16 43,8-21 1,6-18 40,3-11 6,23-24 21,1-7 301,-9 4 1,1-1-327,-1 0 1,-2-1 0,1 1 0,-1 0 404,-2 1 1,-2 2-380,17-13-17,-11 10-39,-5 10 22,-3 8-22,2 8-11,2 8 567,2 7-579,1 9-38,0 5-74,1 1-39,1-3-212,13-3 240,-11-12-123,19-3 129,-10-15 128,0-1 37,-10-5 0,-2-5 48,7-11-12,-10 6 1,-2-2 66,6-19 18,-7 0 55,-9 1 34,-7 6 146,-18 4-281,2 14 62,-21 4-39,3 12-44,-12 7-35,-2 6-10,2 7-1,5 5-11,7 4-16,8 4-1,9 0-5,6 0-6,11-3 6,8-6 11,3-8 28,19-5 39,-9-12 34,13-7 5,-13-6 17,-5-7-67,-9 5 124,-2-9-57,-8 11 6,1-7-23,-6 11-28,0 4-16,-1 4-56,0 1-12,0 4 17,-1 6-39,-2 9 17,1 21 22,1-8-28,2 18 23,8-18-17,7 6-17,10-6 17,6-7-12,3-8 29,0-7 39,0-12-23,-3-7-5,-4-10 5,-5-9-11,-5-8 1,-4-6 10,-2-1-5,-3 1-17,0 7-3342,3 0 3359,-2 15-11,8-6-1,2 14 1,8-3 5,4 5-2257,10 4 2252,-12 4 2268,10 9-2302,-15 7 39,3 11 34,-5 8-2325,-7 19 2280,-6-14-17,-5 18 2218,-2-21-2402,0 7-281,2-8-1203,11-7 642,0-12-2385,17-5-5247,0-12 8675,3 1 0,-10-2 0,-10 3 0</inkml:trace>
  <inkml:trace contextRef="#ctx0" brushRef="#br0" timeOffset="22560">25937 2186 20319,'28'-46'1491,"0"0"1,0 3 0,-11 7-668,-22 21-74,-15-1-571,2 8 230,-35 12-275,23 3-61,1 3 0,-2 3 17,-11 12-46,-8 11-77,7 5 38,11 1 1,13-2-28,12-3 5,13-6 6,8-8 16,10-8 29,13-9 11,-4-11-12,0-4 113,5-22-90,-19 11 84,17-25 101,-10 2-152,-5 7 107,1-8 23,-14 25-50,0 0-169,-5 9 0,-2 5 0,-5 17 0,-1 0 0,-4 13-1696,0 5 0,2 3 1696,-1 4-457,2 9 1,2 0 86,8-12-912,9 24-2079,8-29 3361,11 2 0,-13-15 0,0-8 0</inkml:trace>
  <inkml:trace contextRef="#ctx0" brushRef="#br0" timeOffset="23031">26513 2126 27555,'-44'-11'86,"0"0"0,-1 10 0,6 12-81,20 13 1,5 7-710,-5 8 1,3-1 675,-4 15-45,11-14 0,3-1-17,2-1-151,11 0 1,7-1-735,18-6 132,-5-11 0,4-3-314,0-9 1,1-5 94,21-4-1725,-11-8 1,-1-4-113,-11 0 1,-1-3 828,13-9 1,0-4 2069,-8-3 0,-4-3 1240,-1-7 1,-3-2-12,-5 8 1,-4-2 1635,0-12 0,-4-1 199,-7-2 0,-2 1-2000,0-1 0,-2 1-361,-1-3 0,-2 3-210,0 17 0,1 5-118,0-10 880,2 11-768,0 18-238,0 2-215,-1 16 12,-2 20-46,-1 7 0,-2 1 0,0 6 0,-3 15 0,-2 3-458,3-11 1,-1 2 457,-2 8 0,-2 6 0,1-5-756,1-6 0,-1-3 591,-1 12 0,0 0-449,3-13 1,1-2-3720,5-8 0,0-3 4333,3 27 0,1-17 0,1-32 0</inkml:trace>
  <inkml:trace contextRef="#ctx0" brushRef="#br0" timeOffset="23273">26770 2202 20800,'-2'-3'3770,"1"0"-2398,1 3-1388,-4-15-74,21 11-302,14-9 5,13 16-2103,2-1 1,2 1 2489,8-2 0,-21 0 0,-5 0 0,-8-1 0</inkml:trace>
  <inkml:trace contextRef="#ctx0" brushRef="#br0" timeOffset="25090">27163 2327 17916,'-3'0'4464,"1"0"-3607,2 0-667,-5 8 124,13 1-17,4 6-12,23-3-201,-2-5 180,29-1-169,-30-5 146,31-4-73,-36-4 0,8-6-17,-16-4-22,-7-4-84,-5 4 22,-5-10 68,-11 1-40,-2 0-11,-10 3-28,-2 12-28,2 6-3359,-15 7 3354,15 4-566,-29 18 554,19 3-2073,-14 14 2067,19-10 29,4 18-29,16-16 2052,9 13-2074,19-11 12,19-5-6,15-5 16,-23-15 1,0-1 200,1-3 1,-1-2-202,28 1 3367,-10-9-3332,-9-5 32,-10-9 1,-6-6-39,-6-5 61,-2-1-61,-5 6 134,5-9-17,-5 13 223,6-8-229,-2 11-66,2 4-29,4 4 6,4 4-39,-2 4 0,16 11 0,-12 7 5,12 14-22,-13 18-17,-11-13-140,-2 21-543,-9-19-2593,2 12 3293,-2-9 0,-2-16 0,-2-11 0</inkml:trace>
  <inkml:trace contextRef="#ctx0" brushRef="#br0" timeOffset="25656">29242 2382 20296,'1'-5'4447,"-1"1"-2564,0 4-1867,9-44 24,-8 43-24,5-22-88,-10 61-192,-2 12-514,1 4-1440,2 1-6447,1-2 8665,2-13 0,0-16 0,0-12 0</inkml:trace>
  <inkml:trace contextRef="#ctx0" brushRef="#br0" timeOffset="25856">29348 1965 23730,'-22'-37'-546,"0"-1"1,0 1 0,9 16-1057,20 33-2934,9 14 3473,20 21 0,-16-19 0,4 2 0</inkml:trace>
  <inkml:trace contextRef="#ctx0" brushRef="#br0" timeOffset="26247">29664 2297 22414,'6'3'3226,"-2"0"-2061,-4-3-1126,0 4 11,1 14-10,-1 9-24,0 3 52,0 20-35,-4-15-16,0 12-11,-1-22 10,0-5 136,2-14 72,2-1-28,2-12-112,3-11-51,7-16-5,9-13-5,9-6 7,-4 20 1,0 2-14,12-10-6,-8 16 0,0 3 1,10 3-24,-7 9 1,1 4-62,26 3-242,-23 7 0,-1 6 113,-5 3 1,-2 4-112,15 16-250,-20-8 0,-2 3-4353,-1 4 1,0 0 4511,-2-4 0,-1 0 0,12 20 1,-17-32-1</inkml:trace>
  <inkml:trace contextRef="#ctx0" brushRef="#br0" timeOffset="26596">31309 2704 24301,'0'-5'2050,"0"0"-1551,0 5-203,7-78-173,-2 44 1,1-2-672,0-18 0,2-4 583,0 13 1,2-1-1,-1 5-492,-2 6 1,0 1 478,1-11 0,2-5 1,-2 2-4,-2-3 1,-1 1 24,-1 3 1,-1-3 0,-1 3-17,0 1 0,-2 1 70,-3-8 0,-2 9 442,-2 20-534,-5-2 0,4 33 16,-19 43 35,7-2-61,5-2 1,-3 9-1,3-4-23,3-9 1,2 1 24,-3 12 0,-1 7 1,3-3-11,1 2 1,3 1-94,1 0 1,1 4 0,2-4-20,0 1 1,3 0-394,6 0 0,4 4 0,1-10 35,-1-21 0,2-3-1299,11 24 0,4-4 1781,9-13 0,-9-9 0,-7-16 0</inkml:trace>
  <inkml:trace contextRef="#ctx0" brushRef="#br0" timeOffset="27255">31114 2528 17434,'-29'-53'1532,"1"0"1,3 4 0,8 2-1166,17 10 1,6 3-2346,16-18 2006,11 9 608,24 18-662,-14 15 1,5 3-6,2-1 1,4 2-741,-9 1 1,1 1 0,0-1 761,14 0 1,-3-1 10,-11 2 1,-1-3-193,12-7 0,-3-5 249,-22 3 0,-3-1 2,8-2 1,-5-3 1488,3-26-817,-25 22-106,-9-7-357,-9 18 214,-12 5-126,0 7 2641,-13 13-2887,4 15-17,-5 23-62,12-3 23,9 0 0,1 1 427,2 7-467,3 7 1,2 3-362,5-28 1,1 0 358,1 14 0,1-2-26,5 4 63,8-8-12,-8-28 151,14-2-72,-2-19-28,15-9-51,-7-3 17,8-9-6,-11 8 253,3-1-320,-11 9 749,-4 12-727,-6 13-5,1 3 6,12 26 11,0-14 11,5 7-17,20-9-17,-7-16 34,20 1-5,-18-12 66,17-18 1,-23-6 33,12-16-3291,-23 4 3297,-9 9 29,-8 6-158,-5 12 0,-1 3 0,-2 9 0,-1 11 0,1 4 3392,0 17-3392,12 17 0,-1-7-1110,3-8 1,2-2 1109,6 7 0,-3-7 0,-7-16 0</inkml:trace>
  <inkml:trace contextRef="#ctx0" brushRef="#br0" timeOffset="28914">2939 4114 20694,'-9'-50'1040,"0"1"0,1 4 0,-2 8-575,-6 11-169,-6 12-116,-11 11-52,-10 14 24,-11 15-288,23-7 1,0 2 168,-1 3 1,2 2-14,1 1 0,2 1-20,5-1 0,2 1 5,-6 24 82,14-9-87,15-11 51,8-12 67,10-10 50,6-15 28,2-12 0,2-10 39,-3-8 23,-2-2 250,-7 0-357,-5 5-61,-4 6-18,-4 8-55,-3 8-28,3 13 22,0 5 0,10 24-39,2 15 25,-7-11 1,-1 4-170,0 7 0,-3 4 140,-3-4 0,-1 4 0,-1-3-848,-1 3 1,-1 1 849,0-1 0,-2 3 0,0-3-26,-2 1 0,-1 0-176,1-9 1,-1 2 0,-2 0 106,-2 7 0,-2 0 0,-2-2 93,-1-4 0,-3-3 0,0-1 66,-6 13 0,-2-7 24,3-16 1,-1-12 20,-2-25-12,10-28-22,7-29-218,9 19 0,5-2 150,3-8 1,6-2 158,-2 16 1,3-1 0,1 1-152,2-2 0,2 0 0,0 1-4,3 1 0,0 1 1,1 1 8,0 1 1,0 2 0,1-1 5,4-3 0,1-1 1,-2 3 0,1-1 0,0 1 14,8-10 1,-1 2 155,-16 18 0,-1 1-150,3-5 0,0 0 16,-4 2 1,-1 2 78,8-20 56,-10 11 39,-7 11 606,-6 10-594,-5 7 1074,0 5-1265,-6 4 232,1 2-266,-8 13 12,1 8-23,-3 18-1730,9-11 1,2 0 1668,-1 17-65,7-15 0,2 0-439,10 11-578,10 7-1075,9-6-4626,2-11 6861,-4-13 0,-15-13 0,-10-7 0</inkml:trace>
  <inkml:trace contextRef="#ctx0" brushRef="#br0" timeOffset="29096">3212 3711 21993,'10'20'-1405,"6"3"1,0-8 0,-1-1 0</inkml:trace>
  <inkml:trace contextRef="#ctx0" brushRef="#br0" timeOffset="30256">3531 4185 25802,'0'-48'605,"0"0"0,0 7 0,0 8-488,0 16-27,0 11-224,0 5 122,7 15 29,10 20-50,4 13 5,3 2 11,-10-15 0,1 0-17,4 11 23,-4-13 0,-1-1-17,7 8 34,-3-14-1,-6-11 74,-3-8 122,-2-12-111,0-9 5,2-15 6,1-14-68,-1 3 9,-2 5 0,0-1-36,6-13 0,2-11-51,5 13-129,-5 26 51,3-3-3947,11 14 3746,-12 8-1264,28 10 305,-18 6-514,13 13-539,-10 3-1008,-1 2 1092,-7-7-2912,6 7 5399,-13-16 5776,4 4-4012,-11-13 3860,0-3-3709,-3-3-676,1 0-511,-2 0-274,-3 1-45,-1 3-375,0 1 123,3 10-297,0-3-50,6 4 17,5-5 16,7-4-50,1-3 17,10-10 0,5-11 0,0-7-29,-4-3 29,-7-16-11,-16 4-17,1-7 139,-12-16 35,-9 25-18,-7-11-5,-6 26-56,-3 11-72,5 7 49,-10 15-78,9 7-16,-4 8 2,12 2 0,3 3-703,1 21 700,2-21 1,3 3-261,8 7 1,4-2-4,12 15 45,-3-17 0,4-3-84,11 4-213,-2-21 1,3-5-159,16-6 461,-13-6 0,1-4 117,21-20 196,-6-14-92,-29 14 0,-2 0 170,8-18 198,-12 9 1,-1-1 165,2-10 107,5-14-89,-13 25-203,-4 14-245,-4 10-85,2 11 941,5 11-902,7 12-5,8 13-33,4 6 148,-7-6-138,6 14-27,-11-18 0,6 9-12,-9-22 17,0-5 23,-7-12 16,5-4 1,-1-15-7,6-12 46,15-23-51,-5 12 6,8-7 129,11 9-85,-4 14-50,8-3 12,9 24-34,-14 12-17,-13-1 0,0 2-23,18 16-162,-10 5-313,-12 1-941,-12 1-331,-8-7 1770,-13 4 0,5-20 0,-6 2 0</inkml:trace>
  <inkml:trace contextRef="#ctx0" brushRef="#br0" timeOffset="30939">7575 3929 23038,'-36'-22'396,"-1"0"0,1 0 0,-15-7 0,5 7-110,0 18-1348,2 9 1129,11 1 435,-6 17-486,20 0 212,-2 15-206,19 2-5,14 6-34,14 3 20,-6-23 0,2-1-9,18 15-302,-2-11 1,2-1 307,-11-9 0,-1-1 0,11 8 0,-3 0 634,3 10-628,-24-4 45,-30-4-18,-8-7 28,-11-8 1,-5-3-31,7-5 0,-1 0-292,-15 1 0,-2-2 283,10-3 1,2-3-20,3-2 0,2-3-390,-20-17-431,18-12-4214,19-13 2141,16 3 2891,16-6 0,-5 31 0,2 0 0</inkml:trace>
  <inkml:trace contextRef="#ctx0" brushRef="#br0" timeOffset="31189">7834 3689 26827,'-6'49'54,"-1"0"0,4 1 1,7-1-64,13-5 1,6 0-2328,2 3 1,0-1 2231,-4-9 1,0 1-878,8 17 1,-5 1-593,-12-16 0,-3 2 1573,3 19 0,-4-2 0,-6-3 0,-7-10 0</inkml:trace>
  <inkml:trace contextRef="#ctx0" brushRef="#br0" timeOffset="31939">7917 4402 20196,'-29'-47'1374,"0"1"0,6 8 0,1 4-327,-14 1-666,16 18-173,-4-3-231,16 12-55,11 2 55,16 1-27,21 1-51,21 0 50,-23 1 1,0 1-164,1 0 1,1-1 193,-4 1 0,0 0 9,25 0 45,-14-3 27,-13-1 85,-12-2 95,-10-1 84,-7 0-141,-4 2 765,-8-5-596,-1 3-34,-7-3-67,2 2-162,5 2 66,1 0-128,6 3-33,0 1-1,9 2 6,8 6-5,13 7-1,8 11-5,-3-1-3,-10 1 0,0 3-37,4 14 15,-10-11 0,-2 3-48,-3 21 67,-12-11-17,-18 16 45,-3-26 29,-10 8-1,6-25 39,6-16-16,5-14-40,7-11-11,8-12-5,12-4-12,12 0 1,12 3-12,7 2 11,-7 11-8,-7 7 0,0 2 14,12-4 3,-13 7 0,1-1 3,15-7 5,-19 8 34,-2-3 16,-19 5-10,-1-2 21,-5-3 136,-6-3-136,2 6-59,-4-2-13,5 10 0,0 1 0,1 2 0,1 6 0,0 7 0,3 13 0,4 13 0,4 10 0,6 7-141,-5-20 1,-1 0-140,5 11-667,-1 16-1002,-10-25-5165,-9 7 7114,-2-12 0,-1-13 0,3-10 0</inkml:trace>
  <inkml:trace contextRef="#ctx0" brushRef="#br0" timeOffset="32156">8914 3867 20559,'-3'-8'4016,"1"3"-3747,2 5-252,0 0-235,-21-38-365,19 43-710,-13-20 161,21 46-4833,5 13 5965,-4-11 0,-1-7 0,-2-10 0</inkml:trace>
  <inkml:trace contextRef="#ctx0" brushRef="#br0" timeOffset="33046">9043 4128 22520,'1'-5'3299,"0"1"-2173,-1 4-1104,10-48-11,-6 40 45,14-23-44,-1 75-40,-3-6 22,-3-5 0,-1 0 6,-1 17-33,0 13 16,-6-28 0,-1-1-359,1 15 387,-2-9 28,1-24 129,5-17-5,6-10 38,9-16 79,4-11-106,-2 2 67,6-11-68,-6 8-83,7-8-51,0 8-33,1 9-68,-6 15 405,-2 8-416,-1 16-33,-1 7-46,7 12-100,-1 5-134,-4 2-196,2-1-695,9 3 727,-7-13-452,20 2-202,13-15 1016,-28-8 1,1-1 234,0-1 1,0-3 310,5-8 1,-3-3-85,1-4 196,0-6 1,-2-3 307,0-10-1153,-11 9 0,-2-1 739,1-7 264,-8-6-175,-15 13-162,-12-4-128,-17 9-46,-3 13 1,-4 6-62,1 2 0,1 2-172,-3 1 1,1 3 143,3 3 0,2 3 6,-8 8 1441,-3 11-1486,21-4 22,14 3 1,20-8 38,26-1-39,-7-6 6,22 0 5,-21-7 23,2 2-39,-12-3-3257,-2 10 3267,-13-6 230,11 25-246,-9-3 0,3 7 0,-3 12 0,-5-18 0,-1 0-7,2 23-7,-3-1 0,-4 4-380,-3-17 0,-3 1 349,1-1 0,-3 3 1,-1-2-96,-11 19 0,-4-4 42,4-11 0,-2-1-70,1-9 0,-2 0 0,0-1-81,-11 10 0,0-1 1575,5-7 0,2-1-1276,1-4 1,5-8 106,13-17-62,14-14 101,18-24-37,-2 3 1,3-4-71,2-3 1,1-3-184,9-13 0,0-3 122,-2 4 0,-1-1-30,-10 16 0,1 0 0,0 0-40,14-15 0,1 3-120,0 5 0,1 3-605,-2 8 0,1 4 767,2 4 0,-2 5 0,3 0 0,-7 8 0</inkml:trace>
  <inkml:trace contextRef="#ctx0" brushRef="#br0" timeOffset="35705">9858 5261 7705,'4'12'7035,"0"-3"-5506,-4-9 207,0 0-1013,-3 4 33,2-3-336,-2 5 12,0-2-253,1 1 196,-3 6-168,0 0-11,-3 4 45,2-3-101,0-3 348,-1 1-46,2-7 29,0 1-79,1-3-135,0-3-94,-2-1-40,-2-4-73,-1 1 73,-3-7-5,2 2-23,-3-4-22,3 2-11,2 2-12,3 2-5,2 3-28,1 3-129,1 2 117,2 9-22,0 3 17,1 9 12,0 1-12,-2-1 16,0-3-16,0-4 6,0-2 22,0-6 28,0 1 28,0-6 179,0 1-246,-3-3 22,-1-1-22,-1-1 28,-2-4-12,4 2 68,-6-12-22,5-2 11,0-15-6,2-5 11,7-9-39,5-6-325,8-2 319,7 0-50,-11 28 0,1 1 0,0 0 0,2 0 14,0 0 0,1-1-11,1 1 0,2 0-1,0 1 1,2 0-14,1 3 0,1 0-40,2 3 1,-1 2-163,18-7-3117,-7 13 0,1 2 3330,10 2 0,4-1 0,-29 7 0</inkml:trace>
  <inkml:trace contextRef="#ctx0" brushRef="#br0" timeOffset="41623">1370 6659 17031,'0'-5'3400,"0"1"-2695,0 4-195,-72-41-770,28 34 425,-7-11 1,-1 5 63,-1 32 64,13 0-114,-9 21-106,22-4-51,9-10 1,1 2 5,3 20-28,11-4 0,16-6 115,14-8-104,17-10 0,8-9-5,-6-6 5,-13-7 0,0-1 374,4-5-251,10-5 73,-30-1 6,-10-1-95,-17 4-73,-12 3-29,-16 7 1,0 6 2,3 6 1,0 4 20,-16 16-213,14-8 0,1 4 187,7-2 0,3 1-14,3 2 0,1 0-17,-11 25-50,17-4-185,22-9-532,24-10-1054,27-12-764,-18-12 0,4-5 2602,13-5 0,-2-3 0,9 2 0,-1-8 0</inkml:trace>
  <inkml:trace contextRef="#ctx0" brushRef="#br0" timeOffset="42023">1852 6840 15799,'1'-6'6839,"1"1"-4403,-2 5-2257,-32-10-73,14 30-43,-25 0-52,27 21 3,8-10 0,2 0-31,1 10-79,0 17-145,5-19-419,-6-6-432,-8-4 22,-10-5 442,-7-10 466,-1-9 195,2-16 135,2-11 213,4-15-100,5 2 248,10 3 0,3-1 188,0-11-135,3-17-178,8 24-203,4 10-145,2 13 29,17 6-102,1 16-5,20 8 5,4 15-48,-23-12 0,0 2-128,1 2 0,2 3-1098,2 3 0,2 2 1291,8 8 0,-3-1 0,-17-15 0,-2-3 0,2 2 0,-1-1 0</inkml:trace>
  <inkml:trace contextRef="#ctx0" brushRef="#br0" timeOffset="42363">1014 7786 17904,'-50'24'947,"1"-1"1,0 1 0,7-4 0,2 0 0,5-1-727,3 0 1,7 0 237,4 8 107,38-10-146,35-8-294,-9-11 0,6-4-827,-9 0 1,3-2-1,1 0 745,7-4 1,1-2 0,1-1-389,4-1 1,0 0-1,1-2 366,2-1 1,-1 0-1,1 0-15,-2 0 1,1 1 0,-1-1 1,-2 0 0,0 0 1,-1 0-31,-2 1 1,-2 1-1,0-1-88,-4 1 1,-1-1 0,-2 1-497,17-7 1,-4 1 150,-16 5 1,-3 1 453,8-4 0,-7 2 0,-12 6 0,11-6 0</inkml:trace>
  <inkml:trace contextRef="#ctx0" brushRef="#br0" timeOffset="44639">5196 7045 17211,'0'-7'4179,"0"1"-3731,-2-27 1,-2-6 194,-8 9-395,3-13 1,-5 3 297,-25 22-287,0 8-91,-12 14-91,14 5 64,-12 20-45,5 4-61,18-11 1,0 2-11,4 1 1,3 0 10,-4 24-60,23-4-25,24-6 12,24-5-367,-14-19 1,1 0 376,5 0 1,1-1-26,1 2 1,-2-1 11,-8-3 0,-3 1-6,3 7 1,-6 3 23,-5 8 5,-8 16 23,-30-10 5,-7-10 17,-5-10 0,-4-2 0,-23 1-23,7-4 1,-1-3-224,-11-1 190,21-6 0,2-5-291,-3-10-163,3-4-6698,3-34 7180,24 16 0,-3-6 0,13 24 0</inkml:trace>
  <inkml:trace contextRef="#ctx0" brushRef="#br0" timeOffset="44897">5427 6783 26150,'-28'6'156,"7"18"-153,16 6 0,6 7-990,-2 3 1,2 1 966,-1-8 1,2 1-225,3 21 1,2 0-368,0-17 1,1 1-836,4 15 1,3 1 1445,0-12 0,0-4 0,4 5 0,-2-10 0</inkml:trace>
  <inkml:trace contextRef="#ctx0" brushRef="#br0" timeOffset="45448">5391 7291 23590,'-1'-42'-66,"-1"0"1,5 4 0,9 8-8,17 22 0,6 7-48,-2-2 1,1 0-59,-1 1 0,-2 1-79,16 0-1232,8 1-95,-25 0 173,8 0 1088,-22 1 699,-11-1 218,-10 0 489,-8-3-438,-1 0 1361,-11-8-857,6 0-252,-7-4-207,6 1-235,4 3-235,6 4-219,5 4-11,7 3 11,9 10 22,12 6-22,1 4 3,-2 1 0,2 2 2,11 14-11,-11-8 1,0 2-34,8 23-34,-11 3 17,-14 1 22,-16-3 29,-9-9 89,-4-15 0,3-15-6,7-19-27,7-6 128,9-33-56,9 2-90,-2 8 1,1 0-20,3 3 0,2 2-20,8-5 1,2 2-45,10-9-76,-7 16 0,1 3-665,13 2-1001,11 1-2492,-2 8 3436,-10 6 0,-18 2 0,-11 1 0</inkml:trace>
  <inkml:trace contextRef="#ctx0" brushRef="#br0" timeOffset="45688">6647 7085 20599,'-8'0'3747,"2"0"-3025,6 0-217,0 0-516,-4-39-124,36 20-81,-14-7 0,4 1-285,16 12 0,5 6-412,-2-3 0,1 2-983,-3 1 0,1 2 1896,-3 2 0,-3 2 0,3-1 0,-9 4 0</inkml:trace>
  <inkml:trace contextRef="#ctx0" brushRef="#br0" timeOffset="45854">6754 7324 20744,'-3'3'4711,"1"-2"-3608,2-1-1131,49-11-257,1 0-273,-3 1 1,5 0-4359,0 1 1,-1 1 2948,-19 3 1,-1 0 0,27-3 0,-48 7 0</inkml:trace>
  <inkml:trace contextRef="#ctx0" brushRef="#br0" timeOffset="46605">8099 6692 22447,'-33'-28'-126,"1"0"0,-20-5-569,59 68-240,8 4-1082,15 8-3264,12-12 4218,-2-8 0,-13-12 0,-12-8 1</inkml:trace>
  <inkml:trace contextRef="#ctx0" brushRef="#br0" timeOffset="46754">8378 6686 18834,'0'-6'5389,"0"2"-4415,0 4-1041,-59-33-280,46 40-185,-39-28 532,64 46 0,11 6 0,-10-13 0,19 20 0</inkml:trace>
  <inkml:trace contextRef="#ctx0" brushRef="#br0" timeOffset="47405">9431 7310 16779,'0'-7'4973,"0"2"-4438,-12-26 1,-8-6 298,-7 5-1026,0-10 0,-2 1 629,-16 17-152,0 11 258,-3 12-396,-1 17-63,0 14-122,25-10 1,2 4 45,2 2 0,3 1-8,-8 31-16,13-1-1,19-5 17,5-16 56,36 0-56,-6-23 5,-10-4 1,1-4-30,22-13 97,-6-11 34,-6-15 33,-11-9-73,-12 4 674,-9-22-578,-8 20-1,-5-14 118,-2 18-213,0 17-16,0 6-46,3 16 1,-2 18-17,2-1 272,-1 26-351,3-2-128,4 14-258,4 2-550,7-1 232,0-15-5418,16 12 6212,-10-29 0,2 3 0,-13-21 0</inkml:trace>
  <inkml:trace contextRef="#ctx0" brushRef="#br0" timeOffset="47888">9714 7124 21439,'-14'-50'1366,"0"-1"1,1 8 0,1 4-863,-4 5-229,5 15-236,4 11-39,4 10 17,6 14-1,8 16-10,8 18-3,-6-18 0,1 1-217,1 3 1,0 2 210,0 1 1,-2 2-410,0-1 1,-2 0 405,-3 0 1,0-2-1,-3-2 1,0-2 5,1 22 5,-3-15 23,-2-16 90,-1-13 16,0-13 351,-1-12-435,0-12 843,1-2-786,6-27-57,5 13-175,-1 11 0,2 0 136,9-7-17,2 7 18,-3 12-1,12 4 0,4 1 17,13 0-31,-5 3 0,0 5-30,6 14 27,-6 9-16,-12 10-12,-11 4 34,-11 3-5,-18 0 21,-14-2-36,-18-11 1,-4-3-20,-7 0-294,2-5 0,1-6-652,9-11-2350,-1-8 3335,18-3 0,13 3 0,8 3 0</inkml:trace>
  <inkml:trace contextRef="#ctx0" brushRef="#br0" timeOffset="48180">10912 7125 25769,'-50'-7'274,"0"-1"1,3 3-1,4 7-179,-7 26-78,11-1-6,11-2 0,2 2-44,-4 14 16,11-11 0,4 1-22,13 19-135,24-6-165,8-22 1,3-4-116,21 5 132,-19-13 0,3-3-2684,6-4 1,0-4 2716,18-2 1,-25 2 0,-4-1 0,-6-2-1</inkml:trace>
  <inkml:trace contextRef="#ctx0" brushRef="#br0" timeOffset="48671">11538 7180 20599,'2'-3'4279,"-1"0"-2890,-1 3-1170,2-39-79,-14 30-28,-7-27-28,-20 43-28,-5 8-34,-2 7-11,4 6-5,0 13-6,17-10-6,-1 14-11,19-14-11,2 7 6,13-2-17,7-7 11,13-6 28,19-11-6,-12-8 34,14-12 0,-22-9 17,4-12 28,-6-7 106,-2-19-101,-10 17 107,2-19 39,-7 23 28,3-4-28,-3 11-5,-2 8-191,-4 10-12,0 5-21,-2 5 27,7 22-27,-1-8-85,13 40 6,-9-27-258,12 28-492,-3-17-903,-1-10 1,3-1 1736,21 17 0,-10-13 0,-9-16 0</inkml:trace>
  <inkml:trace contextRef="#ctx0" brushRef="#br0" timeOffset="49138">12358 7184 23203,'10'-51'754,"1"1"1,-3 9-1,-10 8-518,-37 10-24,-16 26-716,6 5 579,14 3 1,-1 3 36,-20 14-87,22-10 0,2 4-20,2 4 1,4 3-6,-5 19-5,15 7 156,19-22-174,21 6 23,-7-22-22,35 12 16,-10-22 14,-11-2 1,1-2-14,11-6 61,10-12-17,-30 3 589,11-22-538,-26 15 212,-4-30-173,-8 24 296,-9-31-296,5 32 157,-6-20-174,9 27-62,0-1-50,4 12-22,6 11 39,0 4-40,13 30-10,-3 1-15,-4-9 0,0 2-204,6 24-16,-2-12-852,8 4-7070,13-8 8190,-3-6 0,-3-9 0,-18-19 0</inkml:trace>
  <inkml:trace contextRef="#ctx0" brushRef="#br0" timeOffset="49638">12909 6826 22179,'-3'-6'2486,"1"0"-1427,2 6-555,0 0-325,-7 14-95,8 5 5,-1 15 1,0 5-56,6 10-407,-1 8 1,-2 2 375,-1-22 0,-2-2-3,-2 16 0,-2-2 0,-4 13 8,0-30 0,-3-2 60,-10 13 38,2-8 101,0-12 34,10-23-129,5-6 207,3-24-201,3-4-34,6-21-45,9 0-5,12 0-15,-11 28 1,3 3-3,24-18 11,4 11-12,3 11-27,2 9 0,-2 12-6,-3 11 23,-14 4-40,4 24 17,-20-5 1,1 16 839,-15-16-840,-19 13-11,-9-18-28,-22 9 11,-11-18-14,23-15 1,-1-2-94,0-2 1,-1-3-705,-27-8-1755,19-7 2611,24-12 0,11 13 0,12-1 0</inkml:trace>
  <inkml:trace contextRef="#ctx0" brushRef="#br0" timeOffset="49922">13963 7002 22386,'-2'-9'2240,"1"2"-1708,1 7-140,0 0-22,-76 4-56,38 8-205,-12-4 0,-2 3 48,6 17-51,0 5-50,7 8-33,9 2-1,14 3-11,13-2-39,9-12-364,34 8-790,11-19-667,-8-8 0,3-3-1622,2-5 1,0-3 3470,-3-3 0,-4-1 0,15-1 0,-27-2 0</inkml:trace>
  <inkml:trace contextRef="#ctx0" brushRef="#br0" timeOffset="50288">14736 6913 25892,'-46'-7'215,"-1"0"1,1 0 0,-19-1-1,7 7-159,24 11 0,4 5-16,-22 18-731,15 7 702,17-6 17,16 19-6,18-17-22,15 15 70,14-14-95,-16-20 0,1-2-82,3-1 1,1-2 50,20 5-779,-11-10 1,1-2-1787,19-4-1536,-16-3 0,0-2 4157,17-6 0,-23 1 0,-18 3 0</inkml:trace>
  <inkml:trace contextRef="#ctx0" brushRef="#br0" timeOffset="50605">15283 6938 25326,'-15'-28'325,"-1"0"0,-18-11-168,-6 56-6,-2 7-33,2 9 10,5 7-4,8 5-52,10 2 7,12 0-18,18-2-5,16-3-16,21-7-26,-20-20 0,2-2-923,3-4 1,-1-1 835,23 0-484,-14-6 0,0-4-3978,19-6 4535,-22 3 0,-2 0 0,0-3 0,-18 2 0</inkml:trace>
  <inkml:trace contextRef="#ctx0" brushRef="#br0" timeOffset="51437">15816 6471 22834,'-9'27'1053,"-3"-3"-768,-8-14-72,-8-2-28,-5-2 78,-2-3 39,5-6 7,9-4-40,7-7-68,8-4-33,8-5-33,6-1 5,8-1-39,4 3-34,1 5 17,-4 7-39,-4 5-29,-3 4 1,-2 8 0,0 8 5,-1 9-22,-2 9-11,-2 7-6,-5 2-95,-5 1-296,-7-2-24,0-12-2839,-12 5 3271,12-15 0,-2-1 0,10-11 0</inkml:trace>
  <inkml:trace contextRef="#ctx0" brushRef="#br0" timeOffset="51863">16151 6461 24710,'-15'16'470,"0"2"-403,0 2-11,-2 0 23,-2-1 17,-1-6 4,0-4 68,4-5 68,2-3 4,5-6-32,5-3-40,3-6-28,7-3-12,5-2-21,9-1-12,5 2 23,2 2-29,-2 5-27,-3 4-29,-4 4-21,-2 3 16,-3 6-12,-3 13-21,-4-2 10,-6 18-89,-14-5-341,-10 9-1581,-12 4 2006,-9 0 0,20-18 0,1-5 0</inkml:trace>
  <inkml:trace contextRef="#ctx0" brushRef="#br0" timeOffset="52830">8283 6695 25009,'-1'23'608,"1"5"-776,-1-10 237,6 5-36,3-10-8,4 0 157,3-5 263,1-6-414,-3-6-70,-2-3 53,1-8 51,0-5-75,-3 2 117,0-9-69,-8 7-13,-7-8-119,2 9 144,-8-1-10,4 10 16,-5-1-34,4 5-5,-2 3-40,4 3 18,-4 7-12,-2 7 17,-6 23 6,6-8-12,-7 30 12,13-32-51,-1 23-56,15-22-229,11 4-2101,32-6-5271,2-12 7138,8-4 0,-29-9 0,-15-1 1</inkml:trace>
  <inkml:trace contextRef="#ctx0" brushRef="#br0" timeOffset="53381">8108 6698 5496,'-10'0'4677,"1"0"-1153,9 0 436,0 0-2269,-13 0-1361,5 6 659,-9 0-721,4 13 3176,-8 6-3332,-1 4-84,1-1 12,8-2 4,9-14-4,-1 2 167,7-9 101,11-10-168,5-7 0,11-8-72,-6 0 122,-2-6-28,-12 5-22,-2-8-22,-8 2 28,-9-3-90,1 11 33,-9-2-16,2 13 39,-8 0-50,2 6-29,-4 6-27,9 2 5,-2 11 6,6 4-17,2 12-6,6 6-11,16 16-22,10-9-34,8-1-503,20-7-2889,4-11 3465,-22-13 0,-1-1 0,10 3 0,-18-8 0</inkml:trace>
  <inkml:trace contextRef="#ctx0" brushRef="#br0" timeOffset="57330">3576 9216 15171,'1'-53'2149,"0"0"0,-1 5 0,0 6-1662,1 2 628,-9 4-896,3 23-1,-14-1-134,-2 26 0,0 9 0,-1 5-20,-1 4 1,1 2-546,-1 4 1,1 1 502,1 5 1,3 0-21,7-9 1,2 2 11,-2 5 0,5 0 6,12 0 0,7-3-20,24 9-6,13-13-5,-15-27 0,0-7-31,-3-4 0,0-4 70,16-10 0,0-3-17,-16 5 0,-1-3 20,8-11 0,-6-4 92,-8-15-20,-15 10 1,-4 0-48,-7-15-1503,-13 10 1,-6 4 1497,-7 8-335,-9 2 1,-3 3 350,0 10 76,-7 6 0,-1 3-64,7 7 194,-2 8 0,0 5-251,2 14-36,13-3 0,2 2 210,2 16-230,14-4 1,4 1 16,4 3-34,5-1 0,5-1-184,18 8-101,4-14 0,4-2 185,-10-10 0,3-3-429,30 4 1,4-7 257,-19-9 1,0-4 130,8 1 1,1-3-102,-2-6 1,-2-5 145,-5-7 1,-1-5 162,0 1 0,-1-2 69,2-6 1,-4-2 67,-12 6 0,-3 0 48,10-12 639,-1-8-119,-19 25-111,1-4-298,-17 22 3007,-12 17-3113,-10 13-129,-1 4 974,-7 19-979,12 7-56,6 1-6,18 1 6,8-26-6,20-9 50,18-16-33,6-10-499,2-8 524,-23-7 1,-3-4 86,8-16-98,-16 17 0,-3-3-1494,-4-5 1,-5 1 1574,-4-2 123,-5-32-139,-14 30 10,-8-8-61,-4 20 285,1 9-346,3 10 3352,4 11-3616,6 9-459,5 11 168,6-2-908,5 11-2066,12 7-1429,2 2 4963,-7-18 0,0-3 0,0-2 0,-1-4 0</inkml:trace>
  <inkml:trace contextRef="#ctx0" brushRef="#br0" timeOffset="57638">4731 9431 24021,'29'-33'514,"-1"0"0,1 0 0,11-13 0,-9 3-195,-22 4-123,-1-11-970,-2-12 830,-3 25 0,0-1-3,0-5 0,1-1 28,-1-1 1,0 0 16,0 2 0,-1 1 0,-1 7-1,-2 2-1,-2-12 425,-11 13-471,-1 25 102,-10 12-124,0 24-17,3 6 3,7 5 0,2 6-3,6-8 1,2 3-538,-2 18 0,1 4 523,5-6 1,2 0-46,3 0 1,1-1-12,-2-13 0,3 0-389,7 13 0,3-3-266,-4-21 0,1-2-305,7 12 0,2-2-7355,14 4 8374,-5-15 0,-13-16 0,-9-8 0</inkml:trace>
  <inkml:trace contextRef="#ctx0" brushRef="#br0" timeOffset="58314">4860 9378 23132,'-21'-45'-62,"-1"0"0,7 3 1,12 7-96,55 13 104,-21 10 0,2 0 33,1 0 0,0 0 6,0 0 0,-1 0 0,-1 0 0,-2-1 20,26-11 33,-7 0 84,-10 2 169,-12 2 329,-9 6 229,-11 5 170,-4 3-462,-3 4-329,-3 1 26,-2 7-65,-5 7 197,-3 16-287,-3 14-55,8-3 0,1 1-37,2-10 1,1 1-465,0 20 0,0 1 459,2-12 0,0-1 8,-1 12 0,0 0-22,-1 0 0,-1-1-40,0-2 1,0-1-9,-2-3 0,0-3-189,0-4 1,1-3 236,-6 16-6,5-19 34,4-20 22,3-13-5,5-13-2295,10-29 2283,-2 4 3,-1 0 1,0-4-197,-2 1 0,-1-2 184,-1 4 0,1-4 0,-1 0 2,1-4 0,0-1 0,-1-1-312,1-1 1,-1-1-1,1 1 330,0 3 1,0 0 0,0 1 27,4-15 1,1 3-287,0 10 1,2 4 255,-1 10 0,2 3 2318,17-12-2361,2 16 24,1 13 789,3 14-812,2 17 33,0 18-5,-6 16-9,-22-20 1,-3 3-18,-6 11 1,-4 0 1139,-5 19-1128,-7-19 0,-5-2-20,-18 8 11,-4-2 17,6-19 1,-4-4-7,-16 1-11,17-10 1,-1-4-303,-14-11-73,24-8-256,16-21-4881,32-2 5518,5-7 0,-3 13 0,-8 10 0</inkml:trace>
  <inkml:trace contextRef="#ctx0" brushRef="#br0" timeOffset="59047">6009 8883 26766,'-1'46'125,"0"-1"0,0 4 0,-1-5-103,-4-2-5,2 2 22,9-13-5,6-11 5,11 4-28,8-18 28,6-13 17,2-10 23,2-14 5,-1-8-23,-2-9 20,-17 15 1,-2-2-29,-4 5 0,-1 0-332,8-28 369,-9 12-51,-7 18 12,-2 1-29,-1 11-61,-4 8-34,2 7-168,-3 8 44,2 7-1085,-1 21 761,2-7-1333,3 31 1047,-1-31-1355,2 29-572,1-20 724,5 10 1511,9 0 1396,2-13 15,1-6 1553,2-13-152,-1-10-767,9-3-515,1-8 78,8-10-795,-14 1 262,8-8-100,-16 2-56,4-7 45,-2-16-252,-5 1-151,-3-1 38,-2-11-55,-3-2-23,-4 19 1,0-4 2,0-12 0,-1 0-275,-1 17 1,0 1 299,0-12 1,0 4 68,-3 2-119,-2 1 0,0 16 0,-1 14 0,-1 16 0,-3 31 0,1 0 223,-2 24-223,7-25 0,1 3 0,4 18 0,3 4-1395,0 2 1,2-1 1394,0 0 0,3-2 0,2-7 0,1-3-230,-3-13 1,2-1-13,1 6 1,2-1-411,-1-5 0,-1-3-2939,2-2 1,-1-3 3590,4 5 0,-5-10 0,-10-19 0</inkml:trace>
  <inkml:trace contextRef="#ctx0" brushRef="#br0" timeOffset="59248">6559 8996 25309,'49'-29'-143,"1"0"1,-1 1 0,1 0 0,0 2 0,-4 7-1477,-2 11 0,-3 5-1203,-6-2 0,0 1 2822,10-1 0,-6 0 0,-15 2 0,-2 0 0</inkml:trace>
  <inkml:trace contextRef="#ctx0" brushRef="#br0" timeOffset="59621">7514 8592 22408,'-3'-6'2711,"1"2"-1720,2 4-783,-61-23-152,40 25 36,-18-1 0,2 7-52,25 19 16,-7 29 5,16-11 1,9-4-45,3-7 50,24-16-28,-12-12 34,30-7-12,-18-11 68,11-9-45,-15-7-5,-8-3 5,-10-1-28,-8 1-28,-6 8-17,-13-1-22,-1 15 11,-5-1-79,-8 18 18,14-1-270,-13 14-1484,8 11-1007,1 2-5636,1 9 8458,8-13 0,5-13 0,3-7 0</inkml:trace>
  <inkml:trace contextRef="#ctx0" brushRef="#br0" timeOffset="59938">7557 8977 17955,'3'1'2716,"-1"0"-469,-2-1-1866,25 65-129,-19-40-166,7 13 1,-1-1 109,-11-21-45,0-7 717,0-3-290,0-6-102,0-6-247,0-1 191,2-10 45,1-8-162,0-1-96,-1-5-95,-2 11-45,-3 6-11,-2 6-101,-4 5-296,-1 8-1026,0 4-4178,2 7 5545,4-2 0,2-5 0,1-4 0</inkml:trace>
  <inkml:trace contextRef="#ctx0" brushRef="#br0" timeOffset="60431">3406 10200 18902,'-45'-9'877,"-1"-1"0,7 2 1,9 1-587,19 3 51,25 1 11,29-3-250,-2 2 1,5-1-910,-2 1 0,4 0 1,0 0 825,-3 0 1,0 1-1,3-1-403,4 1 1,4-1-1,2 0 1,3 1 394,-11 0 0,2 0 0,1 0 0,1 0 0,1 1 1,0-1-354,3 0 0,1 0 1,1 1-1,0-1 1,2 1-1,1-1 312,-8 1 0,2 0 1,1-1-1,1 1 0,-1 0 1,1 0-1,-1 0 0,-2 0-226,3 1 1,-1-1 0,0 1-1,-1 0 1,-1 0 0,1 0 0,0 0 185,-1 0 0,0 0 0,0 0 0,-1 0 0,0 0 0,0 0 0,0 0-90,6-1 1,0 1 0,-1 0 0,0-1 0,-1 1 0,0-1 87,-5 0 0,0-1 0,-1 1 0,0-1 0,-1 0 0,0-1-12,5 1 1,-2-1 0,0-1 0,0 0 0,-2 0 35,8-2 1,-1-1 0,-2 0 0,-1 0 148,-5 0 0,-1 0 0,-2 0 0,0 0-110,9-3 1,-1-1-1,-2 1 255,-6 1 0,-2 0 0,-2 0-466,15-3 1,-4 0 607,-17 4 0,-2 1-389,6 0 0,-5 1 0,-14 3 0,12 0 0</inkml:trace>
  <inkml:trace contextRef="#ctx0" brushRef="#br0" timeOffset="65095">10273 9490 15838,'0'-7'2363,"-4"-34"1,-2-8-1317,-5 1-820,1-8 0,-2-1 468,-10 4-175,-4 11-8,-5 12-283,-9 14-27,-12 20-90,20 6 0,0 4-124,-5 8 1,0 3 61,-2 7 1,1 1-255,8-5 0,1 2 212,-6 15 1,5 1 2,16-16 1,3 0-10,-4 12 1,6 0-3,22 10 163,17-13-141,17-16 6,9-13-5,6-18 7,-31-1 1,0-3 8,-1-5 1,-2-2 2,-2-3 0,-2-2 6,-4-1 0,-2-3-20,-4 0 0,-2-2-136,-2-1 0,-3-1 175,-1 0 0,-1 1 129,3-30 320,-3 9-241,-2 12 444,-1 12-557,-2 13-97,0 8-65,2 13 336,1 11-320,3 17 24,1 15-24,0 12-24,-4-27 0,1 2-392,0 1 0,2 1-320,1 2 0,2 0 720,5 4 0,0-3 0,1 6 0,4-7 0</inkml:trace>
  <inkml:trace contextRef="#ctx0" brushRef="#br0" timeOffset="66639">10801 9234 21411,'-44'0'793,"0"1"1,5-1-1,10-1-585,21-4-169,18-3-17,33-10-33,-2 6-540,2 0 0,3 1 335,-6 3 1,1 1-681,12-2 1,2 1-69,0 0 1,-1 2-1813,-3 2 1,-3 1 2217,-9 2 1,-3 1 0,6 0 0,-23 3 0</inkml:trace>
  <inkml:trace contextRef="#ctx0" brushRef="#br0" timeOffset="66879">10930 9516 24570,'30'-10'184,"0"0"1,9-4 0,0 2-84,-7 3 0,1 1-20,7-3 1,2 0-1,1 1 0,0 1-59,-8 2 1,-2 1-1488,18-2 1460,-20 5 153,-20 3-1599,-2 3 1451,-1 2 0,-5-2 0,-1 2 0</inkml:trace>
  <inkml:trace contextRef="#ctx0" brushRef="#br0" timeOffset="69730">9068 7875 15799,'-50'-3'673,"0"0"1,6 0 0,9 0-209,16 3-381,11 0-145,5 0 61,19-1 39,14-3-34,10 0-11,3 0 1,2 0 0,7 0-9,-3 0 0,0 1 2,12 2 1,-13 0 56,-7 1 22,-34 0 107,-1 0-51,-7 1-61,-6 0-29,-3-1-44,-6 2-95,6-1-673,2 0-4581,11 1 4512,4 1 0,0-1 0,0-1 0</inkml:trace>
  <inkml:trace contextRef="#ctx0" brushRef="#br0" timeOffset="70446">11740 7712 13172,'-47'4'1016,"0"0"1,-1 0-1,-18 1 1,7-1-328,1 0-185,5-1-303,16-2 388,0 2-398,24-3 178,-4 1-246,15-1-22,4 0-62,2 0 57,21-3-52,11 0-19,-5-1 1,3 0-343,4 0 1,2 0 318,7-1 1,0 0 0,-8 2 0,1-1-7,4 1 0,3-1 1,-4 0 8,-7 1 1,1 0-400,15-2 0,8 0 1,-4 0 401,-6-1 1,-1 0 0,-4 1 0,4-1 1,-5 1-2,-2-1 1,-3 0 13,10-2 0,-4 1-10,-5 0 2,-4 1 0,-3 1 2,-12 2 572,2-1-610,-18 4 1298,-4 0-1488,-1 0-1413,1 5-16,-1-2 1641,5 8 0,-4-8 0,3 1 0</inkml:trace>
  <inkml:trace contextRef="#ctx0" brushRef="#br0" timeOffset="71538">11845 9092 8909,'-3'0'6974,"1"0"-2930,2 0-3725,-24-15 0,28-1-246,-20-6 33,42-3-61,-8 12 22,30-12-28,-6 10-25,-11 4 0,1 2-8,23 0-12,-1 5 6,-15 6-5,11 14 5,-28-4 0,12 18 28,-26 1-45,-12 3 17,-16 7 11,-17-8 0,4-8 1,-13 5 16,4 0-6,0-1 0,2 2-33,21-14-39,6-2 55,9-10 85,7 0 22,12-4-6,14-1-50,-1 0 79,32-1-57,-10 3-303,-14 0 0,2 1 225,20 8 11,-10 7 6,-15 2 5,-16-2 96,-16 14-51,-18-7-22,-16 11-23,-17-6-22,21-16 0,0 0 467,-19 6-702,16-8 0,0-2-1400,-7 1 1635,-15 1 0,32-8 0,6-1 0</inkml:trace>
  <inkml:trace contextRef="#ctx0" brushRef="#br0" timeOffset="73646">9893 10626 18386,'-9'-56'1038,"0"-1"0,1 1 0,0 4 514,2 6-757,0 5-520,2 11 10,1 19-290,3 9 83,-1 19-39,3 0 34,2 35-54,-1-16 1,-1 2-3,1 3 0,-1 1-235,-1 0 1,1 0 228,-2 0 0,0-1 8,-1-7 1,0 0-12,0 8 1,0 1 2,0-4 1,0-1 4,-1-4 1,-1-2 28,-2 18 45,-3-15 218,0-15-117,1-12-118,0-8 66,2-21 397,2-7-457,1-21-1,6-4-16,7-5-37,1 25 0,1 2-30,8-10 21,17-2-10,-15 29 16,34 0-27,-25 9 10,7 7 1,1 2 5,-6 3-14,3 8 1,0 2-4,-8 2 0,19 21-16,-27-9-3392,-4 19 3414,-12-15-25,-29 23 30,-11-25-8,7-10 1,-4 0-184,1-6 0,-1-3 150,-3-2 0,1-1-76,0-4 0,1-1-615,-27-7-1854,16-17-7250,20-15 8750,11 2 0,12 7 0,1 16 0</inkml:trace>
  <inkml:trace contextRef="#ctx0" brushRef="#br0" timeOffset="73947">11097 10626 22946,'-44'0'513,"0"-1"0,5 2 1,12-3-301,22-5-202,24-2-45,25-8-42,-9 6 1,2 1-454,-3 0 0,1 1 327,13-2 1,2 1-368,-2 1 1,0 2-116,-2 0 1,-1 1-824,-1 1 1,-3 2-5658,1 9 7164,-18 2 0,-14 0 0,-7-3 0</inkml:trace>
  <inkml:trace contextRef="#ctx0" brushRef="#br0" timeOffset="74096">11327 10725 17545,'-57'27'1717,"0"1"1,7-4 0,9-4-1376,18-9 115,20-8-351,26-9-151,28-8-789,-12 2 0,4-1 181,7-3 1,1 0-1917,4-1 1,0 0 2568,-8 2 0,-4 1 0,11-4 0,-27 10 0</inkml:trace>
  <inkml:trace contextRef="#ctx0" brushRef="#br0" timeOffset="75806">10065 7784 13138,'-44'8'321,"-1"0"0,5-2 0,12 0-304,24-3 218,16 0-123,6-1-67,17-1 6,9-5-63,7-4 1,3-4 62,-1 0-12,-7-1 330,-8 3 29,-16 3 359,-10 3-550,-14 3-263,-9 1 73,-11 2 22,-11 2 6,-6 2 22,-3 2-6,2 0 40,3 0 45,5 0 11,7-2-1,6-1-94,9-2-96,5-1 141,5-2 89,11 0-79,10-3-61,15-4-44,10-4 10,3-2 34,-1 1 6,-9 1 50,-10 4 263,-13 2 185,-9 3-347,-8 2-224,-4 0 39,-22 4 17,-4 3 22,-18 4-22,4 1-23,5-1-43,10-3-209,14-3-215,14-3-4018,20-3 4480,8-2 1,-4 1-1,-6-1 1</inkml:trace>
  <inkml:trace contextRef="#ctx0" brushRef="#br0" timeOffset="77438">12990 7820 16047,'-24'3'72,"13"-1"-51,37-5-26,-1-1 16,21-2-4,-14 0 9,7 0 25,-1-3 7,-15 3-65,7-2 192,-13 4 349,-8 1-323,-4 1 3,-9 1-267,-2 1 35,-22-1 51,-4 4 212,-19 0-39,13 2 723,-6 0-644,27-4 16,-2 1-1204,18-2 913,24 0 0,-17 0 0,18 0 0</inkml:trace>
  <inkml:trace contextRef="#ctx0" brushRef="#br0" timeOffset="78155">12129 10543 17046,'-2'-4'2639,"0"1"-2235,2 3-55,36-75-1813,1 38 1602,-2-11 1,3 3-12,11 18 228,-12 13 1,-1 4-335,10 2 474,15 6-305,-28 19-91,-15 17-21,-25 17-61,-4-20 0,-5 2-127,-18 10 0,-3-1 74,10-12 0,-1 0 15,-16 9 1,0-1-1395,12-12 0,3-2 1395,-18 15 228,10 2 458,56-24-487,1-5-70,11-7 1,6-4-258,-3-4 0,2-3 145,13-2 0,3-3-98,2-3 0,2-3-612,-9 0 0,2-2 0,-3 0-523,4 0 1,0-2 1235,0-2 0,3-2 0,-10 4 0,-1 1 0,-12 4 0,-1 1 0</inkml:trace>
  <inkml:trace contextRef="#ctx0" brushRef="#br0" timeOffset="79141">10137 12102 16880,'-44'-18'602,"0"1"0,0-1 0,-18-4 0,4 12-319,20 24 0,3 9-3,-6 5 0,2 3-230,12-10 1,2 2-6,-4 9 0,5 1-12,10 9-4182,14 18 4149,9-22 657,16-11 1,5-4-703,7-7-93,6-3 1,2-4 462,9-4-1459,-13-6 1,6 0 0,-1-2-3783,3-1 1,0-2 4054,10 0 0,-5 0 0,2-4 0,-41 7 0</inkml:trace>
  <inkml:trace contextRef="#ctx0" brushRef="#br0" timeOffset="79389">10902 11890 21640,'28'-21'-4844,"16"-1"4844,0 13 0,1 2 0,6-3 0,-7 2 0</inkml:trace>
  <inkml:trace contextRef="#ctx0" brushRef="#br0" timeOffset="79579">10952 12111 18028,'48'-14'-1360,"-1"0"1,5-3 0,-4 1 1359,-3-1 0,-6 1 0,-19 8 0</inkml:trace>
  <inkml:trace contextRef="#ctx0" brushRef="#br0" timeOffset="81540">11805 11847 18806,'19'-48'1206,"0"0"0,-2 5 1,-4 7-345,-9 18-302,-3 7-302,-1 6-180,-1 7 6,-6 13-11,-1 4 16,-5 8 1,-2 4-17,-12 22-224,8-13 1,0 0 167,4-6 0,3-1 5,-1 26 6,18-8 0,14-13 45,12-12 61,8-14 18,5-20 21,7-16-66,-22 6 0,0-4-435,2-1 1,-1-2 422,1-2 0,-2-1-5,-1 1 0,-1 0 162,-3 3 0,-2 0-95,16-14-22,-13 12-35,-11 13-88,-8 7-7,-5 10 12,0 10 921,-1 2-882,0 30-45,-5-3-3,2-9 1,0 1-68,-2-1 0,1 1-369,1 3 0,0 0-2309,2 3 1,0 0 2057,1-4 1,0-3 0,0 10-1,1-21 1</inkml:trace>
  <inkml:trace contextRef="#ctx0" brushRef="#br0" timeOffset="89564">10846 4391 21338,'-21'26'975,"3"-2"-835,14-9 207,1 0-112,3-9 135,0 1 134,3-5-67,4-7-140,4-6-169,0-1 158,2-10 179,-6 1-179,-1 2-45,-3 0-90,-6 10-117,1 5 22,-7 3-40,-1 6-4,-5 5-7,0 6-5,1 1 6,5-2 22,6 3-11,8-8 16,3 3 1,3-8 50,6-3 67,4-12-17,0-2 29,1-11 5,-9 2 5,-5 0-10,-4 2-96,-3 6 17,-1 3-112,0 5-174,-1 4-1091,-2 10-8538,2 8 8183,0 0 1,1-3 0,0-9 0</inkml:trace>
  <inkml:trace contextRef="#ctx0" brushRef="#br0" timeOffset="91321">12169 4308 11514,'0'-4'7281,"0"1"-4878,0 3-1081,-20-71-678,3 42-415,0-13 1,-4 2 50,-10 24-112,-4 6-72,-12 14-80,13 2 7,-13 18-23,23 3-17,-1 15-5,12 7-1,17 7 18,5-9-9,10-10 0,5 0-170,-5-10 0,2-1 167,10 12 1,1-1-261,-6-9 0,0-2 282,-4-2 1,-1-1-117,11 19 156,-16-15 39,-19-2 17,-21-12 331,-20 2-396,13-10 1,-2 0-4,-5 0 1,-1-2 93,-2 0 1,0-2-117,0 0 0,1-1-17,3-2 1,1-1-163,-26-8-493,15-9-285,18 1-8885,16-14 8316,11 18 1,4-6-1,0 18 1</inkml:trace>
  <inkml:trace contextRef="#ctx0" brushRef="#br0" timeOffset="92237">12471 4065 25640,'-14'16'112,"13"17"-109,16 5 0,5 5-899,-1 3 1,0 1 858,-1 3 1,-2 2-85,-2 1 1,-4 1-138,-2 0 1,-3 0-144,-3-3 1,-2-1-43,-1-7 1,-1-2 276,-1-7 1,0-4-592,-6 11 753,2-20 4,-2-15 163,-2-21-51,3 2 201,-7-22 114,2 3 993,-6-11-922,-4 0-11,-3 2-44,-1 6-113,0 5-145,6 6-135,6 6-123,9 6-5,18 1 50,17 0-11,20-3-142,-18 7 1,1 0 180,0-1 0,-1 1-120,26-8 126,-10 1-6,-10-1 39,-8 1 84,-9 1 17,-8 0 78,-7 1 504,-4-1-90,-5-3-311,1 6-13,-4-3-101,4 8-174,1 1-100,0 4 84,8 7-17,1 1 0,16 17-11,7 5 22,14 13-213,-20-19 0,-1 0 191,1 1 0,-2 1-12,14 23-5,-11-3 23,-12-5 5,-9-14 78,-13-1 34,-10-17-67,-1 2 39,-6-15 415,11-7-437,2-9-40,9-14-50,16 1 11,17-9 28,3 15-22,21-6 17,-7 7-1711,-11 6 1,0 0 1693,11-6 13,-15 8 1,-2 1 9,3-1 32,0 0 40,-15 4 12,-9 3 55,-8 3 28,-3 2 3465,-2 0-3582,1 3-23,0 1-39,3 1-56,0 6 45,1 1-6,0 14-28,4 6-112,3 17-11,2-7-443,2-5 1,1 1-3456,11 17-5765,1 7 7797,-5-22 0,-13-20 0,-4-11 1</inkml:trace>
  <inkml:trace contextRef="#ctx0" brushRef="#br0" timeOffset="92437">13434 4237 24643,'-12'-39'-79,"-1"-1"1,1-18-292,25 71 45,3 3-683,9 15-3019,-1 14 4027,0 8 0,-8-13 0,-9-13 0</inkml:trace>
  <inkml:trace contextRef="#ctx0" brushRef="#br0" timeOffset="93215">13741 4407 25236,'12'-40'360,"1"0"1,-1 3 0,-3 12-361,-8 22 22,9 16-16,3 6-1,8 18-5,-1 7 0,-5-5 0,-6-8 0,-2 1 0,-1 11 6,2 15-1,-5-22 7,-2-13 55,0-8 280,2-12-117,3-8-46,5-11-49,9-12-68,8-10-45,-1 4 1,14-9-12,5 3-33,-1 7-6,4 8 5,-23 22-27,1 18-17,-7 10-141,9 27-88,-4-2-564,-11-18 1,0-2 501,3 10-785,16 13 684,-2-26 263,19 3 151,3-30-309,8-15 398,-29 0 1,1-3-510,3-4 0,-2-1 515,-7 4 0,0-1 168,12-15 1,-2-1 333,-15 11 1,-1 0-248,6-9 1,-2-1 276,-6-8-380,-14 16 22,-20 10-96,-26 18-94,-9 10-349,18 1 0,1 2 315,-10 14 375,18-3 0,3 1-375,-1 12 5,-1 7 1,12 0 321,8-20-333,4 6 28,5-16 62,7-8 1118,-1-5-972,10-16 407,-6-4-374,7-12-134,-10 7 240,2-8-212,-9 15-105,0-1-52,-5 12 0,-2 10 0,-3 26 0,0 10 0,-1-6 0,0 3-762,-1 4 0,-1 1 754,1-6 0,-1 2-71,-1 5 1,-1 5-1,0-2-148,-4 7 1,0 0-38,-1-2 1,0 3 0,-2-2-140,0-10 0,-1-1 0,-2-2-294,-1-1 1,-1-2-1,-2-1-1053,-12 14 0,-3-4-1721,-1-6 1,-1-5-639,1-6 1,1-5 4108,-15 6 0,20-17 0,23-10 0</inkml:trace>
  <inkml:trace contextRef="#ctx0" brushRef="#br0" timeOffset="94847">16616 4628 18551,'10'-47'873,"1"0"1,-8-1 0,-10 10 1018,-23 25-1623,-27 1-180,26 15 1,-1 6-1000,-4 3 0,2 2 932,5 1 0,0 2 20,-14 15 0,1 3 136,15-10 0,2 2-190,-9 10 1,3 2 680,5 17-686,31-8 17,27-13 5,26-14 3,-23-15 1,3-5-177,2-4 1,0-5 209,0-2 0,-3-3 33,-1-4 1,-4-4 25,-4 0 0,-3-3 1003,-5-2 0,-4-2-941,3-30-35,-11-4-285,-15 2 229,-2 14-99,-24-3 94,12 30 521,-33-6-576,19 23-40,-12 6 5,20 7-50,6 22 6,13-1-62,6 20 818,18-6-1042,19-2 107,2-13-219,3-13 0,5-4-3,-11-8 1,1-2 321,18 1 1,0-3 117,-18-3 0,-2-4 36,13-8 0,-4-5 99,8-10-12,-17 6 0,-2-2 168,6-17 258,-5-6 113,-7 9-276,-7 7-190,-9 16-129,-7 10-28,-1 9 655,-1 3-633,-1 17 6,-3 10-33,-1-2 0,0 2-1,0-2 1,-1-1-9,1 0 0,-1 1 11,1 3 1,1-1-37,0 8 22,1 7 18,5-22 122,5-18-5,6-12-62,9-14 0,7-14 12,5-8-40,-7 8 84,13-16-78,-12 19-6,12-9 0,-8 17-33,-4 10-1,-4 8-5,-2 13-5,-3 8 5,-4 1-6,6 15 6,-5-12-11,7 7 11,0-15 56,4-6-6,3-16-10,4-12-1,-6-5 19,-7-5 1,-1-4-34,-6 4 1,-2-3-415,8-17 1,-2-5 402,-4 1 0,-2-2 0,1-3 0,-1-1-556,-1 2 1,-1 0 597,-2 6 0,-1 4-20,-2 13 0,-1 3 228,-1-24-186,-3 38-89,-1-1 16,-3 30 713,-4 18-696,-3 27-11,4-19 1,0 2 366,0 6 1,0 1-368,2 2 1,0 1-458,1-2 0,2-1 435,4-3 0,3-2 11,1-5 0,5-3-17,21 16 17,12-18 0,9-20 17,6-19-236,-28-2 1,0-5 218,0-5 0,-2-3 14,-1-3 0,-1-1-11,-3-1 0,-1 0 411,13-21-386,-11 8 883,-9 12-889,-7 11-5,-6 9-51,-1 5 523,-2 5-489,1 4-5,5 20-1,3 3-5,9 17 5,4-5 1,8-4-12,7-7-5,11-8-257,8-11 256,4-13 18,-11-5 16,-17-9 0,-2-4 17,6-12 8,-12 8 1,-2-1 75,4-13-44,-11 9-68,-8 9 0,-5 10 0,-2 5 0,-10 20 0,-6 15 0,2-1 0,-1 3-613,-1 9 1,0 1 612,-2 7 0,0 2 0,0 4 0,1 2 0,0 1 0,2 2 0,4-17 0,2 1 0,0 0-154,1 4 1,0 1 0,2 0-915,0 3 0,2 0 0,1 1 1068,3 0 0,1 1 0,0-6 0,-1 0 0,2-6 0,2-10 0,1-1 0</inkml:trace>
  <inkml:trace contextRef="#ctx0" brushRef="#br0" timeOffset="96405">20166 4293 19460,'24'-41'949,"1"-1"0,0 1 1,7-14-1,-5 7-226,-10 8 84,-9 10-628,-6 13 880,-5 4-1003,-5 11-56,-13 15 22,3-1 296,-21 29-313,5 6-16,13-14 0,1 2-259,2 2 1,3 2 227,3-1 0,5 0-12,7-3 1,5 0 108,7-5 0,6-3-103,7-4 1,6-5-9,7-4 0,3-6 33,4-6 1,1-4-339,0-5 0,0-4 361,-2-5 0,-2-3 28,-5-1 0,-3-2 11,-5-1 0,-3-1 23,15-21 39,-14 1 17,-10 5 38,-9 8 573,-9 9-650,-7 9 191,-8 7-259,-7 8 790,-4 9-823,0 9 26,2 12-27,7 17 1,9-13-45,9 14-6,14-21 6,12 4-3353,24-9 3420,-12-11 33,19-13 7,-24-13 21,3-12 51,-9-8 6,-11-6 100,-8-16-139,-8 17 72,-5-15 50,-6 23 3376,-4-2-3465,-3 10-28,-9 9-73,2 6-11,0 7-22,3 9-56,8 6-85,-2 11-134,8 10-151,9 6-324,13 5-819,12-2-1490,12-4-2721,9-9 1018,-17-21 1,2-5 4077,22-8 1994,-4-9 802,-17-9 6182,0-15-4693,-9 4-4114,10-21 1162,-19 22 427,1-7-203,-7 19-274,-1 0-415,-3 8-44,-2 5-146,-3 6 11,3 13 22,0-1 3421,3 25-3409,-2 0-12,0 15 7,-2 1 4,-4 5-4,0-21-29,-2 1 39,2-27 208,1-4-85,6-12-94,2-5 22,12-16 5,6-5 12,11-12-12,6-1-16,3 1-46,6 6-4,-10 15-1,-6 7-22,-8 20 22,-3 15-22,0 6-1,1 12 29,-7-6-17,-4-8-11,5-2 11,10-12 6,-4-3 16,35-23-5,-14-11-152,-18 10 1,1-3 125,3-7 1,-1-4-359,-5 0 1,0-3 371,6-12 1,-1-5-483,-9 4 0,-2-4 1,-3 1 502,-3 5 0,-2 2 0,-2-1-2,1 1 0,-2-1 1,-3 2 47,-3-8 1,-4 4-756,-12-15 683,0 10 189,-7 18-189,3 30 552,5 9-552,-2 11 0,-7 41 0,6-14-182,4-5 1,-1 7-1,1-4 182,4-9 0,1 0 0,-1 18 0,1 8 0,2-7 103,4-16 0,4 0-103,3 13 0,3 7 0,4-7-135,3-9 0,5-2-366,8 17 0,3-2-525,-4-17 1,1-4-2803,-2-6 0,0-4 3828,17 8 0,-20-18 0,-11-9 0</inkml:trace>
  <inkml:trace contextRef="#ctx0" brushRef="#br0" timeOffset="97163">22075 4156 24822,'45'-12'-26,"1"0"1,-1 0 0,9-4 0,0 3 8,9 15 0,-2 5-2597,-20-5 0,-2-1 2611,10 1 0,-1-1 6,-12-3 0,-2-1 1292,19-9-1216,-5-3 971,-6-6-338,-24-1-409,-9 7 245,-14-6-318,-2 12 3154,-15-5-3065,-6 4-98,-3 3-199,-7 8-16,7 11-12,1 12-10,8 1-1,-4 26 6,16-12-23,-1 20 23,12-23 11,13 4 5,1-21 40,9 1-11,-7-14 50,16-18 0,-6-5-11,15-18-23,-15 6 65,-8 3 0,-1-2 64,6-8 50,5-13-104,-13 20-125,-7 11 0,-5 8 0,-2 6 0,-2 7 0,-3 8 0,-1 26 0,0-6 0,-1 28 0,5-16 0,4 9-24,2-15-306,18 6 39,-2-22 55,15 2 96,-4-22 112,1-12 45,-2-12 6,-2-12 44,-4-8 39,-5-2 62,-6 3 34,-5 8-17,-7 11-90,-1 9 62,-2 6-152,0 5-16,1 18 5,4 6-16,5 20-96,7 4-145,4 2-342,5-1 12,-5-14-5877,17 8 6470,-16-22 0,4 3 0,-17-15 0</inkml:trace>
  <inkml:trace contextRef="#ctx0" brushRef="#br0" timeOffset="97369">23424 3754 25590,'-31'-21'-707,"12"17"-155,39 48-1468,4 9-561,-3-7 1828,0 0 0,-13-28 1,-1-2-1</inkml:trace>
  <inkml:trace contextRef="#ctx0" brushRef="#br0" timeOffset="97964">23677 4067 27460,'9'-24'-11,"3"16"39,-3 41-23,1 12 1,-3 8 0,-4 1 27,-7-4-27,1-14-6,-7 3 45,6-22 128,-1 1 102,5-15-63,5-12-60,6-8-29,7-16-34,7-9-20,3-6-69,2 3 0,-1 8 0,-6 13 0,5 8 0,-9 12 0,9 8 0,-6 11 0,0 9 0,-1 4 0,-1 2 0,-1-1 0,1-5 0,3-5 0,6-9 0,3-8 0,3-11 0,-1-12 0,0-14 0,-4-16-321,-15 21 1,-2-1 320,-3-1 0,-1-1-143,5-28 143,-8 11 0,-3 14 0,-2 14 0,-1 12 0,-1 5 630,1 6-630,0 9 154,3 15-154,4 21 0,-1-14 0,0 1-123,2 6 0,0 0 123,1 2 0,-1 0 0,1-2 0,-1 1-246,0-2 0,0 0 246,-1-2 0,-1-1-161,-1-2 1,-4-2-1559,-14 21 1719,-25-12 0,13-21 0,-8-8 0</inkml:trace>
  <inkml:trace contextRef="#ctx0" brushRef="#br0" timeOffset="99005">25581 4584 25674,'35'-53'427,"0"1"1,-3 9-1,-8 0-315,-18 1 0,-6 1-1638,3-12 1545,2-2 1,1-7-7,1 18 0,1 0 0,1 0-2,-1-2 0,1-1 1,0-3-823,1 0 0,0-3 0,-1 0 0,0 5 825,2-12 0,-2 4-3,-3 13 0,0 0 1,-3 2 517,-3-5 0,-4 4-433,-4-15-71,2 23 0,-2 5-36,-7 9 0,-1 21 554,-4 22-538,-7 23-8,11-9 1,-1 5-7,0 9 1,2 5 630,5-12 1,2 2-1,1 1-626,0 4 0,2 1 1,2 0-686,2 3 0,2 0 1,2-1 656,1 0 0,3-2 0,1 0-19,3-4 1,3 0 0,-1-3 11,4 6 0,4-4-124,12 9 1,4-6 40,-13-24 0,1-3-4,10 8 0,0-5-182,15-11 162,-14-14-168,15-30 214,-14-10-48,-10 7 1,-1-4 175,-5-1 0,-2-1 14,-1-1 0,-2 0 25,-2 1 0,-3 0 520,-2 5 0,-2 1-324,0-20 2255,-10 11-2277,-5 13-112,-6 10-101,0 9 403,-2 10-426,5 5 6,-7 24-11,8-8 3,3 10 0,1 2-9,2 1 3,9 5 1,2 0-4,4-6-3,9 0 1,4-1 8,0-9-3,5-3 1,3-2 30,3-8 226,15-3-209,-22-12 50,-1-13 45,-12-6 0,0-24-78,-8-2-32,-7 17 1,-3 0 36,-7-22 12,-11 6-12,-5 9-33,-9 11-12,-3 12-11,0 7-50,3 14-23,7 6 1,8 3-186,5 12-581,12 10-315,9 4-980,10 9-4940,10-11 6334,-1-8 0,-9-12 0,-6-10 0</inkml:trace>
  <inkml:trace contextRef="#ctx0" brushRef="#br0" timeOffset="99547">26701 4092 20890,'1'-5'4739,"0"0"-3709,-1 5-1019,0-43-5,-2 45 5,1-33 28,0 76-22,9-8-6,8 19-5,12-12 5,8-4 12,6-9 44,0-11-11,-10-10 179,8-13-78,-14-11 0,9-12-45,-13-9-40,-5-5 46,-6-2 33,-6 4-5,-5 8-29,-3 10-89,-1 9-61,-2 5 5,2 6 28,0 8-23,2 9 1,1 12 11,7 7-6,7 3 6,11-1 5,8-1-27,7-6 10,5-7 46,-1-10 5,-3-9 28,-7-11 44,-10-10-10,-8-10-34,-9-11-17,-11-7 17,-7-5-5,-6 2-18,-1 5-22,3 10-27,5 11-438,5 10 79,3 8-600,7 5-890,9 8-3114,11 8 4131,3 3 0,-7-8 0,-9-4 0</inkml:trace>
  <inkml:trace contextRef="#ctx0" brushRef="#br0" timeOffset="100164">27681 4182 27001,'4'-8'50,"1"3"-16,36 12-1,-5-2 12,18 2 34,-15-5 49,-8-5 18,-7-6 0,-6-8-34,-5-8-45,-7-6 0,-6-2 67,-13-3-83,3 13 33,-16-3-17,5 16-39,-4 0-17,2 6-3397,1 6 3380,9 3-16,-1 10 16,7 7-5,0 11 0,4 11 16,4 5-5,9 5-22,8 0 11,10-3-12,-7-25 1,1-2 22,10 7 17,10-3-12,-17-21 29,3-2 22,-2-12 3420,-2-7-3420,5-18-62,-2-3 29,7-9-18,-10 15 23,8-5-11,-3 11 0,11-4-28,15 5 22,-3 9 45,-2 5-62,-3 12-5,-14 9 0,-2 2-39,-2 26 16,-18-4-89,-1 21-2038,-13-26 0,-2-1 1288,-1 11-7168,-8 12 8041,7-31 0,1-5 0,3-10 0</inkml:trace>
  <inkml:trace contextRef="#ctx0" brushRef="#br0" timeOffset="101620">29270 4115 18693,'2'-6'4323,"0"1"-3709,-2 5 900,11-67-918,-17 39-414,7-13 1,-4 3 2,-22 19-124,-7 7-83,4 6 45,-28 15-62,11 6 16,10 1 1,1 1 36,-12 11-7,17-1 0,3 3-86,2 12 45,9-11 1,4 1-96,14 18-73,17-1 12,22-5 44,1-11-192,-9-14 0,5-4 111,6-3 0,3-5 185,8-1 0,1-3-241,-9-1 0,-2-3 291,-7-5 1,-4-3 47,8-14 84,5-16 17,-3-3-26,-22 17 1,-3-1 188,2-15-1,-9 6-22,-10 5-90,-11 10 214,-8 7-393,-13 6-39,-9 11 28,-7 9-34,-2 12 0,5 11 12,6 5-23,13 2 613,10-2-613,13-5 17,12-5 5,10-9 6,11-8 45,7-9 17,4-13-23,-9-2 101,12-23-45,-18 4-11,11-16 50,-19 8 51,-6 5 22,-8 8-72,-5 9-51,-3 6-62,-1 6-55,-2 2 27,-3 8 0,-5 9-22,-4 13 23,2-1 5,-1 13-11,7 2-12,2 0 23,11 2 23,9-17-1,9-9 12,8-9 16,7-9-16,4-10 33,2-10 6,-2-12-17,-2-9 0,-3-11-245,-18 21 1,-1-1 204,-1-2 1,-1-1 3,-1 1 0,-2 1 52,7-26 1,-8 12 17,-8 13 5,-5 10-39,-1 7 28,-3 6-22,0 3-23,0 2 416,1 1-448,2 2-7,0 2 0,1-1 0,-3-2 0,-4-2 0,-3 0 0,0-3 0,0 2 0,4 1 0,1 1 0,4 2 0,0 0 0,2 2 0,0 3 0,0 2 0,0 8 0,1 7 0,6 14 0,6 11 0,3-3 0,3-4 0,2 1 0,-2-10 0,1 0-337,8 14 1,2 0 336,-3-10 0,-2-2 0,-2-1 0,-2-2 0,11 19 0,-15-11-113,-15-9-257,-18-7-448,-17-5-1046,-15-6-7967,-14-14 7373,23 0 0,7-7 1,27 9-1</inkml:trace>
  <inkml:trace contextRef="#ctx0" brushRef="#br0" timeOffset="102051">30653 4103 26424,'-35'17'98,"0"0"0,-14 14-64,55-14 50,19 1-4235,12-4 4196,-4-2 988,17-4-910,-25-11-22,11-5-56,-13-3 50,7-15-39,-7-3-6,1-8 29,-10 1 3385,-25 5-3464,-3 13 23,-34 4 27,-1 11-221,16 4 1,-1 1 212,1 1 0,1 3-1660,-1 5 1,4 2 1612,-7 8 5,9 18 0,33-4-26,13-3 1,5-1-70,16 14-634,-7-21 0,7 1 0,-5-5-179,18 7 908,0-5 0,-4-3 0,-21-10 0,8 1 0</inkml:trace>
  <inkml:trace contextRef="#ctx0" brushRef="#br0" timeOffset="105779">3469 5541 16958,'2'-50'1476,"1"0"1,-2 3 0,-3 7-1001,-7 13 673,-15-7-606,6 17-352,-6-4 49,-7 15-212,-1 18-3397,-21 17 3386,8 7-12,4 2 1,1 3-133,15-11 1,1 0 81,-9 12 0,4 0 6,5 6 11,19-2 11,27-14 34,8-6 0,19-6 3277,-12-15-3283,-5-7 1,0-2 10,13-6-8,-13 3 0,0-3 31,12-8 39,-9 0 90,-11 2 55,-12 5 206,-9 3-430,-7 4-78,-21 4 34,-7 9 28,-9 2 2,8 5 1,0 3-14,-1 2-6,0 5 0,3 2-67,7 4-107,-1 13-56,23-13-33,15-5-11,14-8 67,19-10 106,-3-8-126,-1-10 0,2-5 89,-11 2 1,1-3-350,15-7 0,1-3 520,-10 1 1,-2 0 36,-2-2 0,-2 0 25,-3 0 1,-2 0 47,-4 0 0,-2 1 181,13-20 80,-14 6-3108,-10 8 2889,-7 10 241,-8-2-208,-1 11 572,-2-3-611,0 7-50,2 4-73,1 2 3302,1 1-3352,1 5 39,-1 6-1,-1 10 1,-2 10-6,-2 8-5,-1 4 16,-1 3-10,2-1-7,1 0-5,4-13 11,1 6 6,1-19 6,0 4 94,0-15 158,0-4 448,0-2-550,1-8-89,3-7 6,5-12-34,5-10-11,7-6 5,6-2-28,-4 9 29,16-9-29,-10 20-11,11-7-11,-14 17-22,9 6-17,-9 11-40,10 7 1,-7 11-45,-2 8-96,-3 5-167,0 0 77,-5-8-1494,22 1-258,-6-16-252,18 1 705,-7-15 1188,-1-9 566,-12-2 1186,11-21-60,-17 7-1,8-15-167,-15 9-135,-8 2-129,-7 6-285,-13 7-214,-8 9-100,-14 10-56,-9 11-84,-5 12-79,2 9-33,10 3 0,12-1-23,12-3 17,12-7 23,2-8 27,18-5 18,-2-9 5,14-7 28,-2-9 73,0-8 101,-2-2 106,-7 0 45,-9 5-40,-8 8-173,-5 6-162,-3 4-29,-2 7 12,-4 8-11,0 4 11,-14 33-34,2-4 3,5-9 0,-2 2-675,1-3 1,-1 1 568,-2 4 0,-2 0-71,-2 1 1,-2 0-465,-4 1 0,-2-1 383,-3-2 1,-1-2 18,-2-3 1,-1-3 33,3-7 1,1-4-543,-17 3-1592,26-46 220,19-5 2133,17-14 0,3-1 0,-3 13 0,11-17 0</inkml:trace>
  <inkml:trace contextRef="#ctx0" brushRef="#br0" timeOffset="106429">4760 5831 25147,'34'-37'113,"-1"0"0,1 0 0,0-2 1,-1 0-1,-6 3-63,-9 7 1,-4 0-1549,7-12 1,-1-3 1516,2-4 1,-2-1-3,0-1 0,-1-1 353,-3 2 1,-1 1-332,-5 5 0,-1 2 79,-1-22 28,-9 22 522,-2 20-544,-7 17-102,2 9-11,-4 9 23,-3 15-1,-7 17-358,7-11 1,0 3 335,-2 7 1,1 4-14,2-5 0,1 3 0,1-2-1,-1 3 0,1 1-1,3-4 1,0 3-1,5-4 1,4-5 1,4-1-18,3 5 0,7-3-804,15-5 1,5-7 784,18 4 8,-8-20 0,3-8-973,-6-11 0,-1-4 995,-7 4 1,0-2 3,10-9 1,-4-5 40,-13-1 1,-3-1 7,0 0 1,-1-1 402,12-25-296,-13 8 45,-10 13 2314,-2-3-2101,-4 8 3194,-5 12-3541,-1 5 27,-3 6-55,1 2-46,-3 7 12,-2 6-28,-4 21-78,5 5 16,0 2-223,8 2-365,6-12-2257,10 9 504,-3-16 2431,12-3 0,-18-17 0,3-1 0</inkml:trace>
  <inkml:trace contextRef="#ctx0" brushRef="#br0" timeOffset="106612">5687 5299 21304,'-3'-4'2560,"1"1"-3977,2 3 207,-7-25 381,9 22-2083,2-11 2912,10 36 0,-2-8 0,-4 2 0</inkml:trace>
  <inkml:trace contextRef="#ctx0" brushRef="#br0" timeOffset="107139">6008 5471 25898,'-34'-33'492,"8"7"-492,24 26 6,2 0 0,2 6 5,9 8-11,5 6 11,13 8-5,-5-6-1,10 7-5,-1 3-5,-8-5-68,5 19-67,-22-16-6,1 4-795,-6 1-342,-10-15-812,-5 6-744,-10-12-186,-11-7 2913,4-7 605,-2-9 571,12-11-358,8 1 980,4-17 151,5 5-952,2-1 1221,4-9-1226,-2 20-275,1-6-247,-3 17-207,0 5-84,0 6-39,-2 3 40,-2 9-29,-5 8-17,-7 21-95,1 0-3531,0 8 3374,9-17-958,5 1-8643,13-9 8802,-5-7 0,5-5 0,-9-12 1</inkml:trace>
  <inkml:trace contextRef="#ctx0" brushRef="#br0" timeOffset="107563">6411 5326 23584,'10'-52'1088,"0"-1"1,-3 7 0,-1 7-580,-3 11-156,-5 14-219,0 7-128,0 9 22,1 11-6,0 18-5,1 22-9,-1-16 1,1 2-406,-1 6 1,-1 1 401,-1 2 1,0 1 2,-1 0 1,-1-1-12,1-4 0,0-3 9,-2 19 16,4-6 34,5-33 34,2 1 832,7-22-827,8-14-5,12-14-1,11-12-789,-18 16 1,0 0 738,17-14-195,-10 12 1,-1 2 155,8-2 0,16-4 0,-18 20-2793,-3 13 2793,-8 5 938,9 21-938,-16-1-84,8 14-907,-15-3-3714,-6 2 4705,-8-7 0,1-11 0,-3-12 0</inkml:trace>
  <inkml:trace contextRef="#ctx0" brushRef="#br0" timeOffset="108363">8463 5744 19591,'-4'-6'4273,"1"2"-3349,3 4-290,0 0-662,-27-49 61,21 49 6,-21-26-11,27 67-5,0-1-7,0-5 1,-1 2-22,-2 15 16,0-16 0,0 0 40,-4 12 38,0-13 141,1-16 50,2-10-95,-1-10-29,0-10-32,-2-11-35,-2-14-10,0-14 21,2-8-36,4 25 1,2 0-15,1 1 1,3 0 11,7-30-23,8 9-22,8 10-6,6 10-22,7 10 5,5 11 17,6 11-11,1 16 6,1 17-154,-27-9 1,-1 4 133,-1 3 0,-1 2-288,-2 3 1,-2 2 113,-2 0 1,-2 1-365,-1 0 1,-2 0-724,-2-2 1,-1 0-2496,-3-4 1,0-1 2988,0 16 0,-4-26 0,-1-15 0</inkml:trace>
  <inkml:trace contextRef="#ctx0" brushRef="#br0" timeOffset="108529">8435 6038 19434,'-3'-5'4615,"0"0"-4344,0-26 1,4-8-104,14-1-177,-12-2 1,4 2-115,36 2-454,8 14-754,-13 9 1,3 0 1330,12 0 0,-2 1 0,9-2 0,-4 4 0</inkml:trace>
  <inkml:trace contextRef="#ctx0" brushRef="#br0" timeOffset="109412">9026 5979 23023,'40'-45'270,"0"0"1,0-2 0,-6 3 15,-13-6-180,-9 18 1,-1-3-35,-3-1 1,-2-2-20,-2 0 1,-2-2 10,-4-12 1,-3 1-51,2 16 0,0 1 47,-6-15 1,-1 3 89,-5-3 896,-5-7-891,4 25-72,2 12 458,7 17-531,-2 11 254,1 15-265,-4 22-6,6-13 1,1 4-647,1 22 0,1 2 629,0-16 1,2 0-8,2 2 0,1 4 1,1-3-238,2 2 0,2-1 130,4 12 0,2 0-37,2-7 1,5-3-175,8-5 1,4-5 207,-11-14 0,3-5-123,11-2 0,1-6-279,13-14 413,10-12 196,-28-4 1,-2-4 212,15-24-78,-7-3 235,-12-8 55,-9 8 18,-1-10 151,-4 0-493,-6 23 89,-3 1-77,-4 24 1643,1 1-1823,-1 8 703,1 13-703,0 25 0,1 10 0,0 6 0,2 8 0,-2-8-9,1-20 1,-1 2-23,-1 7 0,-1 0-634,0-8 0,-1-1 654,-3 29 16,-2-24 6,4-24 6,0-3 6,1-15-18,-2-21 6,1-13-11,-1-6 12,3-18 1273,1 0-1266,2 11 1,0-2-6,1 8 0,1 0-6,0-6 1,2 2-20,4-6 11,6 3-11,1 19-1,16-4 7,-8 16-18,22 5 12,-25 13-22,23 16 21,-22 7-4,6 19 4,-16 4-4,-11 4 4,-7-9-4,-16 5-1,-11-9-112,3-10 0,-4-1-134,3-5 0,0-2-367,-5 0 0,1-2-3622,-9-3 4252,16-9 0,17-3 0,8-2 0</inkml:trace>
  <inkml:trace contextRef="#ctx0" brushRef="#br0" timeOffset="110696">10147 5343 26592,'-11'63'406,"5"-31"0,1 0-378,0 1 0,1-1-11,1 3 0,-1 1-12,1 1 1,0-1-1,1 1 1,0-2-6,-1 17 6,0 10-638,3-31 637,0 4 363,0-20-239,0-12 202,4-9-259,5-11 1,7-15 17,8-11-1,7-7 455,-3 8-504,-5 11 0,2 0-40,9-7 0,-10 13 0,-1 2 0,4 0 0,1 11-29,-12 14-22,6 12-33,-4 15 28,-4 0-246,8 24-1,-6-17-133,9 13-96,-1-17 0,6-8 56,8-10 218,-2-7-504,24-11 434,-21-4 1,2-2 327,0 0 0,1-2 193,19-12 0,-4-1-25,-2-3 129,-17 1 0,-7-1 174,-16 0-7,-1-12-55,-24 13-218,-3 8 313,-27 3-370,17 10 112,-30 2-201,27 11-39,-6 2-1,8 20-21,12-3 21,0 8-22,7 13 12,5-15 16,3 12-11,5-16 6,2-10-1,10-3-16,-4-10 5,10-7 12,-2-9 39,0-11 11,-3-5 22,-3-4-33,-8 7 313,-2-11-234,-6 24-63,0-8-83,-2 20 16,-3 17 23,1 2-28,-1 17-17,3-11-123,3 13-157,2-13-314,6 9-593,8-14-735,7-10-918,9-11 578,-6-6-1227,2-7-1399,-6-5 1,2-3 4899,10-13 1923,-6 5 0,-2-2 3319,5-19-997,-8-5-1705,-7-3-569,-7-1-566,-5 1-409,-2 5-252,-2 9-162,-1 13-163,0 11-224,-2 11-117,0 6-23,0 24 304,0 5-281,-2 26-28,-3 6-9,1-26 0,-2 2-17,-1 1 1,0 1-15,-2 0 1,0 0-105,-1-1 0,0 0 107,1-3 0,1-1-14,-3 20 23,7-14 5,9-15 28,4-13-16,7-14-1,6-9 6,4-13 6,3-8 22,2-7 186,-7 6-223,-5 9 1,1 0 19,9-8-28,-8 11 1,1 2-12,6-1 11,12 7-4,-13 14-7,10 11-13,-11 14 2,-7 13 35,-7 6-24,-7 4-74,-13 6 12,-3-18-139,-23 8-264,-12-22-826,2-8 0,-5-3-3625,4-3 1,1-1 3265,-2-2 1,6-2-1,8 0 1,35-1 0</inkml:trace>
  <inkml:trace contextRef="#ctx0" brushRef="#br0" timeOffset="112563">12054 5788 15732,'4'-4'4917,"0"1"-531,-4 3-4123,-14-2-167,11 1 452,-11 0-408,26 3 51,6-1-85,16-3-11,5-7-50,6-7 73,8-12-51,-19 6 39,3-12 46,-25 9 4,-2-17-77,-12 8-6,-8-1-51,-3 18 17,-10 8-33,-2 11-3359,-21 18 3387,13-2-133,6 7 0,1 4 99,4 11 6,-3 9 0,17-13 5,18 2-22,11-10 8,8-9 0,6-4 6,1-7 0,3-5-236,1 0 1,3-3 221,7-6 0,2-4-29,6-8 1,-1-2 31,-10 5 0,0-3 9,0-5 1,3-5 0,-7 1 3,-10-1 1,-4 0 0,8-5 0,-2-3 19,-11-1 0,-6-1-6,-6 4 1,-2-1 5,1-10 1,-1-2 46,-4-6 1,-2 1 0,-1 11 0,-2 3 1501,-1 4 0,-2 3-1389,-5-3 240,-1 23-386,-3 5-16,-10 30-12,1 17-11,6-4 0,1 2-318,3-7 0,2 2 315,-1 14 1,2 2-7,3-9 1,2 3-226,2-2 0,1 4 0,2-2 88,3 11 1,2-1-183,5 6 1,2-3 27,-4-22 1,2-2-4017,6 8 1,1-3 4315,-1 1 0,4 3 0,-17-29 0</inkml:trace>
  <inkml:trace contextRef="#ctx0" brushRef="#br0" timeOffset="113139">12820 5657 23892,'36'-26'-6,"-1"1"1,0-1-1,8 1 1,1 2-1,0 6-3,9 10 1,-1 4-369,-1-2 0,-1 0 380,-7 0 0,-2-1 13,18-6 34,-21 2 1,0-1 218,11-8 285,-11-4-206,-26 9 575,-10-2-358,-9 3 272,-8-2-440,-4 4-117,-7 3-117,6 6 277,3 6-406,4 6-18,6 9-16,4 9 17,4 10-11,8 9-6,7 6-6,0-9-3,-3-13 1,0 0 3,5 10-40,4 16-56,-11-20-207,-6-4-375,-11-7-543,-7-8-601,-8-11 147,-3-13 733,1-13 527,3-15 347,8 2 258,7-2 0,3-2 179,-1-4 552,5-3 0,0 1 316,0 4-750,0-3 213,-11 24-79,-13 18-292,-3 9-111,-9 17-106,4 13-68,3 10-417,4 7-14,14-26 0,1 0-1216,-2 21 1608,1 0 0,6-31 0,0-1 0</inkml:trace>
  <inkml:trace contextRef="#ctx0" brushRef="#br0" timeOffset="114956">15231 5233 15507,'3'-10'5030,"0"3"-3600,-3 7-959,0 0 16,-63-6-269,22 37-428,-5-12 1,0 4 245,17 17 1,8 5-37,2-10 0,1 1-12,1 9 1,2 0-56,6-7 0,2 0-177,1 8 1,3 2-953,10 7 0,6-2-443,2-11 1,4-2-1661,10 2 0,4-5 3299,-5-14 0,0-5 0,10 2 0,-16-11 0</inkml:trace>
  <inkml:trace contextRef="#ctx0" brushRef="#br0" timeOffset="115456">16049 5651 9822,'0'-4'9097,"1"0"-5104,-1 4-3035,-76-54-549,38 47-264,-11-16 1,-1 6 83,5 45-72,0 12-101,9-6-17,11-4 1,2 1-29,-2 14-14,9-14 0,3 0-42,10 15 29,17-11-7,5-12 23,33-8 17,-9-16 0,-11-3 0,1-2 50,19-19 34,-4-9 73,-6-6 44,-9-5-100,-12 7 55,-10 6 1,-2-2 140,2-14-135,0-9 185,-4 11 157,-4 14-236,1 4-139,-3 8-79,-1 14-28,0 8 0,0 10 6,-2 12-17,-1 12-17,-1 13-27,1 5-52,2 5-433,6-1 322,0-14-1294,15 14-1423,0-27-1573,5 6 3652,0-21 0,-15-12 1,0-1-1</inkml:trace>
  <inkml:trace contextRef="#ctx0" brushRef="#br0" timeOffset="115772">16640 5762 17956,'-44'6'875,"0"0"1,6 0 0,7-1 1480,16-1-2099,9-2 876,15-1-998,1-1 150,37-5-217,-17 2-12,7-3 0,2-1 28,5 0-12,16-4 428,-20 4-466,-8 2 1465,-7 1-1543,-7 1-24,-6 2-424,1 0-4023,4 1 4515,-1-2 0,-2 2 0,-8-2 0</inkml:trace>
  <inkml:trace contextRef="#ctx0" brushRef="#br0" timeOffset="116472">17202 5569 26088,'-38'-7'750,"4"1"-649,25 5-62,0 0 79,-9 5-62,5 1-39,-3 3 16,8-2 18,6-2 184,1-3-106,6-1-28,2 0-1,3-1-49,-2 0 122,-1-1-89,-4 1-56,0 0 17,2-3-45,4 0 11,11-3-11,11-1 6,0 1-3,0 0 0,2 0 2,14-3-5,-14 3 0,-1 0-5,13 0 16,-12 3-11,-8 4-11,-9 6-1,-6 5 1,-5 9-6,-3 9 6,-8 9 11,-3 9 11,-10 7 11,7-25 1,-2 1-236,-3 0 1,-1 0 206,-2-1 1,-3-2 7,0 0 1,-1-2 3,-13 9-12,-7 0 6,25-21 6,-1 1 44,16-11-16,15-4-6,11-5 5,17-6-33,0 0-8,-5 0 0,1 0 24,14-4-27,-12 4 0,0-1 13,23-4-427,1 0-233,-30 9 0,0-1-4087,28-8 4745,-13 2 0,-19 5 0,-14 4 0</inkml:trace>
  <inkml:trace contextRef="#ctx0" brushRef="#br0" timeOffset="117055">17842 5305 18515,'-4'-2'5243,"0"0"-1636,4 2-3512,-17-50 11,21 37-44,-5-32 22,31 63 22,11 21-2,-11 0 0,-1 3-245,-7-11 1,-1 1 199,9 18 0,0 2-586,-12-14 1,0 0 526,4 11 0,-1 2-45,-3-2 1,-2 0-225,-5 4 0,-5-2 64,-2-18 1,-4-1-777,-8 7 1,-6-5-8851,-19 0 9085,1-4 0,8-14 0,17-12 1</inkml:trace>
  <inkml:trace contextRef="#ctx0" brushRef="#br0" timeOffset="145422">22751 8364 16790,'21'-45'1075,"0"-1"1,-2 8-1,-5 5-492,-15 3-158,-17 3-234,-8 1 33,-19 2 56,-2 13-152,6 5 164,-18 15-157,19 7-93,12-1 0,0 2 19,-13 24-289,5 9 244,20-22 1,2 0 0,-5 20-6,9-14 0,2 0 17,3 12 45,4 13 11,12-21 73,11-11 112,18-11-118,2-14-73,2-6 96,4-16 27,-10-6 40,7-11-106,-13 5 217,2-20-150,-16 15 117,9-19-218,-16 27 374,1 1-312,-9 19-73,0 2-56,-2 5-34,1 7 39,-1 7 34,3 10-17,-1 11-40,0-4 68,2 24-72,0-14-24,4 21-430,4-9-1630,3 4 2072,-8-22 0,1-2 0,0 4 0,-1-2 0</inkml:trace>
  <inkml:trace contextRef="#ctx0" brushRef="#br0" timeOffset="148672">23493 8294 19221,'8'-21'-139,"50"0"0,-18 16 0,-8 2 0,1-1 0</inkml:trace>
  <inkml:trace contextRef="#ctx0" brushRef="#br0" timeOffset="148895">23560 8526 20302,'30'-19'-53,"13"3"0,6 1-255,-2 3 0,4 1-1226,-4 1 0,4-2 1,-3 2-3383,9-2 1,-4 1 4003,-14 3 0,-4 1 0,10-2 0,-33 7 0</inkml:trace>
  <inkml:trace contextRef="#ctx0" brushRef="#br0" timeOffset="149195">24653 8098 24430,'-2'-49'207,"-1"19"-106,2 55 11,1 13-17,3 14-50,-1-7 19,2-6 1,1 0-32,-1 4-16,0-4 0,0 2-12,-3 20-33,-2 0-210,-2-29 0,-1-1-2512,-6 13 1687,-1-11 0,4-15 0,4-9 1</inkml:trace>
  <inkml:trace contextRef="#ctx0" brushRef="#br0" timeOffset="151038">22510 9639 15345,'-4'-6'4666,"0"2"-3541,4 4-414,0 0-660,-29-46 72,19 47 46,-24-24 21,28 67-16,0 12-102,4-23 1,1 1-468,0 3 0,0-1 434,1 1 1,0 0-4,1-1 0,0-2-1,2 28 32,1-10 12,-1-10 21,0-9 52,-3-12 167,1-8 286,-1-8 765,0-5-1174,0-7-100,0-1 33,-1-22-56,2-3-28,6-19-6,6 1 0,2 21 1,2 2-12,8-9 6,17-3-12,-9 25 12,13 3-29,6 11-5,2 12-474,1 11 502,-3 11-16,-5 5-18,-9 4-28,-9-1 23,-13 0 22,-7-10-5,-29 10 5,-15-14-142,3-9 1,-5-1 124,-3-5 1,-4-2-12,-19-1 0,1-2-733,18-2 1,0-2 675,-18 0 1,3-5-151,25-2 0,2-3-204,-3-2 0,2-3-6030,-7-24 6458,21 0 0,16 12 0,4 9 0</inkml:trace>
  <inkml:trace contextRef="#ctx0" brushRef="#br0" timeOffset="151313">23488 9673 22403,'45'-12'-684,"-1"-1"1,-8 3-1,1 1 684,22 2 0,-4 3 0,-14 0 0,-9 2 0,0-1 0</inkml:trace>
  <inkml:trace contextRef="#ctx0" brushRef="#br0" timeOffset="151522">23715 9891 24338,'45'-10'22,"0"-1"0,-1 1 1,5-1-1,-1 0 1,-5 1-60,-10 3 1,-1 1-568,15-4 0,-1 0-304,-13 4 1,-1 0 197,12-3 0,-1 1 0,5-1 0,-9 2 1</inkml:trace>
  <inkml:trace contextRef="#ctx0" brushRef="#br0" timeOffset="152112">24948 9710 15395,'-3'-7'6161,"0"1"-5394,-6-23 1,0-7 604,2-6-899,-4-1 1,1 1-222,6 11-78,1 17 0,3 11-113,0 3 85,0 34-45,2 3-40,0 20-234,3 5 246,-1-9-40,-1-21 1,0 2 39,1 25-34,-2-7-11,-1-9 6,-2-8-51,-2-5-560,-3 2-229,2-11 806,0 8 0,4-21 0,1 4 0</inkml:trace>
  <inkml:trace contextRef="#ctx0" brushRef="#br0" timeOffset="153722">22490 11236 11900,'5'-5'7388,"-1"2"-5103,-4 3-1848,-42-49-235,15 38 53,-21-10 0,-5 5-636,18 22 1,1 6 458,-15 4 1,0 3-26,11 1 0,2 3-28,3 2 1,3 2-18,3 1 1,3 2-4,5-1 1,5 1-177,-2 28 159,25-2-10,24-4-15,-5-27 1,4-4-90,10 0 0,3-4-1186,10-2 1,3-3-577,-14-6 1,1-1 0,0 0 1887,19-1 0,-4-1 0,-17-2 0,-6 0 0,8-1 0</inkml:trace>
  <inkml:trace contextRef="#ctx0" brushRef="#br0" timeOffset="153987">23620 11099 21427,'-43'2'271,"0"0"0,4 0 0,12 0-164,25-1 27,16-1-50,16-3-22,23-3-51,-19 1 0,3 0-421,5 0 0,1 1 197,3 0 1,1 0-536,1 2 0,0 0-1756,-1 3 1,-1 1 2503,-7 0 0,-3 0 0,8 3 0,-22-2 0</inkml:trace>
  <inkml:trace contextRef="#ctx0" brushRef="#br0" timeOffset="154187">23673 11430 23506,'54'-7'-897,"0"0"1,1 0 0,-2-1-390,-4 1 1,-1-2-2678,2 1 1,-1-1 3962,4-3 0,-4 2 0,5-2 0,-7 0 0</inkml:trace>
  <inkml:trace contextRef="#ctx0" brushRef="#br0" timeOffset="154446">24668 11108 14975,'1'-2'8559,"-1"-1"-5742,0 3-2279,-5-60-118,1 41-107,-3-43-167,4 58-79,0 4 17,0 8-33,0 0 21,-5 16-27,-1 5-6,-5 15 6,-1 10-485,1 7 387,9-29 0,0 2-227,1-1 0,0 1-501,2-1 0,2-1-3460,5 27 4241,1-14 0,1-19 0,-3-13 0</inkml:trace>
  <inkml:trace contextRef="#ctx0" brushRef="#br0" timeOffset="159046">25218 8232 13653,'0'-5'7903,"0"1"-5936,0 4-1878,-20-43-4279,11 45 4224,-14-32 834,14 84-862,6-21-29,3 9 1,2 3-236,8 11 112,-4-23 1,2 1-760,4 5 1,0-2-1499,2 11 207,-5-14 1,-2 0-1250,0 2 3445,-6-5 0,-1-21 0,0-2 0</inkml:trace>
  <inkml:trace contextRef="#ctx0" brushRef="#br0" timeOffset="159279">25012 8493 9604,'-5'-4'6732,"1"1"-1814,4 3-4845,-32-54 11,42 40-56,-25-40 8,44 50 0,10 8 4,22-3-35,-15-1 1,2 0-424,-7 1 0,0-1 275,-1 1 0,0-1-1851,-2-1 1,-1-1 1993,23-1 0,-25 0 0,-17 1 0</inkml:trace>
  <inkml:trace contextRef="#ctx0" brushRef="#br0" timeOffset="159588">25838 8101 18688,'3'-11'4207,"-2"2"-3619,-1 9 415,0 0-813,-5 15 269,-1 24-296,0 14-311,3-18 0,3 2 215,2-4 0,2-1-39,0 1 0,2-1-11,3 17-94,-1-16 0,-2-1 145,-1 11-52,3 6 63,-13 3-68,1-27-45,-8 14-874,0-19 908,-2-4 0,5-5 0,4-8 0</inkml:trace>
  <inkml:trace contextRef="#ctx0" brushRef="#br0" timeOffset="162928">26645 8211 16409,'0'-5'5282,"0"1"-3131,0 4-1938,2-57-163,-1 51 23,1-42-28,-2 98-17,0-6-14,1-7 0,-1 1-31,2 25-95,1-31 0,0 0-250,0 0 0,1 0-557,5 27-599,1-8-2755,-1-4 1024,-3-20 3249,2-5 0,-6-17 0,1-2 0</inkml:trace>
  <inkml:trace contextRef="#ctx0" brushRef="#br0" timeOffset="163163">26335 8428 11704,'-3'-3'6150,"0"0"-2845,3 3-3160,21-39 51,9 29-123,-4-10 0,4 1 28,32 19-73,-21 2 0,0 0-28,-4 0 0,-1 0-198,7 2 0,-3-1 7,12 3-1449,6 0 1640,-10-2 0,-15-2 0,-4 0 0</inkml:trace>
  <inkml:trace contextRef="#ctx0" brushRef="#br0" timeOffset="163512">27245 8124 24374,'14'-30'442,"-3"7"-145,-6 44-157,-2-4 331,5 45-286,-3-15-369,-1-7 0,0-1 256,1 7-1529,-2-11 0,0-2 1513,1 2-8,-1 3 0,-1 0-20,0-7-6,-2 2 0,-2-1 1,0-9 5,-6 16 344,0-22-333,1-3 3157,0-6-4804,5-8-2173,1-2 3781,5-4 0,-2 3 0,1-1 0</inkml:trace>
  <inkml:trace contextRef="#ctx0" brushRef="#br0" timeOffset="166629">25480 9854 9576,'-3'5'4593,"2"-1"689,1-4-3798,20-67-5414,-10 41 4098,1-11 0,-1 4 1476,-5 23-1599,-5 13 916,-2 11-861,-1 12-44,-1 25-56,0-11-61,4 23-242,9-16-609,5 13 12,-5-29 1,1-1-1913,10 29-2463,-6-9 4707,-7-6 1,-4-21 0,-3-9 0</inkml:trace>
  <inkml:trace contextRef="#ctx0" brushRef="#br0" timeOffset="166863">25298 9998 21405,'30'-28'-12,"1"0"1,4 1 0,4 8-39,3 16 0,5 6-1271,15-3 0,0 0 1144,-18 0 1,-2 0-695,16-1 0,-3 0 135,7-3 1,-17 0 0,-13 1 0</inkml:trace>
  <inkml:trace contextRef="#ctx0" brushRef="#br0" timeOffset="167163">26294 9657 23562,'-28'27'985,"4"10"-699,21-2-40,0 17-50,1 6-131,2-23 0,0 1-587,1 25 545,0-7-1,1-9-3860,-2-4 3843,0-8 797,1 9-1346,1-26-150,0 2-5188,1-10 5882,-1-5 0,0-1 0,-2-2 0</inkml:trace>
  <inkml:trace contextRef="#ctx0" brushRef="#br0" timeOffset="168313">13864 7719 18039,'-3'-12'739,"12"-1"-632,35-1-40,4 0-27,0 1-24,-6 3-10,-12 4 50,-12 3 106,-10 1 18,-11 5-102,-11 3-44,-14 5 10,-13 4-27,4-1 67,-21 3-28,30-8 325,-20 4 117,31-9 471,-2-1-521,14-2-375,2-1-50,4-2-23,9-2-62,11-6-381,20-3-1111,-11 4 0,2 1 1079,0 0 1,-2 0 0,13-2-1,-18 5 1</inkml:trace>
  <inkml:trace contextRef="#ctx0" brushRef="#br0" timeOffset="169287">25257 11250 14684,'-3'-5'5730,"0"1"-3842,3 4-1933,-21-38 67,15 39 12,-15-20-40,20 55-16,2 10-79,4 6-241,0-18 0,0-1-235,3 14-428,-3-13 0,-2 0-2664,-2 12-2593,-8 10 6262,-1-13 0,-1-18 0,4-14 0</inkml:trace>
  <inkml:trace contextRef="#ctx0" brushRef="#br0" timeOffset="169471">24996 11520 17714,'13'-42'99,"-1"1"0,5 3 0,7 9-220,14 23 1,5 8-409,3-2 0,1 0-4387,11 3 1,-3 1 3554,-18-2 1,-4 0 0,30 4-1,-53-4 1</inkml:trace>
  <inkml:trace contextRef="#ctx0" brushRef="#br0" timeOffset="169721">25950 11229 24357,'-15'-37'238,"-1"-1"0,-9-20-193,23 71 11,-1 13 5,1 21-33,2 14-1738,2-16 0,1-1 1685,-2-12 0,1 0-230,1 13 0,0 0-2098,0 15 2353,-2-20 0,0-3 0,0 6 0,-1-8 0</inkml:trace>
  <inkml:trace contextRef="#ctx0" brushRef="#br0" timeOffset="170804">14671 7599 8091,'-6'2'4173,"1"0"2352,5-2-5673,-45 8-538,33-6-191,-24 1-11,56-12-45,17-7-33,1 2 8,-4 3 0,2 0-25,12-3-17,9-1 28,-19 7 128,-26 5-5,-4 3-95,-21 6-33,-3 1 16,-21 7-17,0 1 62,-20 6-56,20-7 40,-9 2-40,32-12-51,-2 0-5,13-4-112,13-4-101,2 0-4301,25-8 4542,-5 2 0,-4 2 0,-10 3 0</inkml:trace>
  <inkml:trace contextRef="#ctx0" brushRef="#br0" timeOffset="171603">26735 11276 19557,'-6'-8'3422,"1"1"-2839,5 7-202,-39-62-146,24 44-168,-7-17 0,-1 6 0,12 28-33,-2 11 5,1 9-16,2 15-18,5 12-27,7 9-369,9 3 116,8 2-142,-8-30 0,1-1-1185,11 29-1198,-5-3-3501,-7-4 6301,-6-14 0,-4-15 0,-1-12 0</inkml:trace>
  <inkml:trace contextRef="#ctx0" brushRef="#br0" timeOffset="171803">26444 11567 20582,'-23'-34'28,"0"0"0,5-21-112,73 49-59,-19 4 0,3 0-885,4 1 0,2 0-219,1 0 1,1 1 1246,5 0 0,-4 0 0,5 0 0,-8 0 0</inkml:trace>
  <inkml:trace contextRef="#ctx0" brushRef="#br0" timeOffset="172054">27401 11213 25724,'-22'-25'73,"0"-1"0,-15-1-23,35 63-11,0 17-2165,1-14 1,1 0 2102,-1 17-237,2-8 0,1-1 35,0-5-1486,1-3 0,0 0 1182,1 2 0,-1-8 0,-2-15 0</inkml:trace>
  <inkml:trace contextRef="#ctx0" brushRef="#br0" timeOffset="173022">15428 7618 19619,'-37'9'1293,"21"-6"-1130,61-16-127,-14 4 0,0 1-13,24-7-4,-9 5 1,-1 2-9,1-1-3,-2 2 1,-2 0 86,-12 3 90,2-1-95,-36 4-90,-23 6 39,-25 4-11,18-2 0,-1 1-210,-3 1 0,0 1 249,2-1 1,1 0 21,-13 4 248,8-2-102,27-7-22,0 0-56,12-4-157,22-6-140,8-2-532,26-7-4929,6 2 4862,-5 3 0,-19 4 0,-17 3 0</inkml:trace>
  <inkml:trace contextRef="#ctx0" brushRef="#br0" timeOffset="173763">28077 11370 23349,'-4'-3'241,"2"2"-230,-8 63-151,7-12-457,1-12 1,1 0-15,3-4 0,0 0-624,1-1 1,0-1-996,4 19 2230,0 4 0,-5-35 0,1 4 0</inkml:trace>
  <inkml:trace contextRef="#ctx0" brushRef="#br0" timeOffset="173970">27817 11632 18024,'25'-40'76,"0"0"1,1 4-1,4 9 585,1 22 1,2 6-760,15-1 0,1 1-275,-3 1 1,-1 0-353,1 1 0,0 0 725,6 0 0,-6 1 0,-12-2 0,15 1 0</inkml:trace>
  <inkml:trace contextRef="#ctx0" brushRef="#br0" timeOffset="174188">28805 11326 26066,'-25'34'313,"5"7"-285,16 5-104,4-6 1,1 2-828,2-9 0,0 1-571,1 14 1,0 3 736,-1-2 1,0-4 0,1 4 0,-3-3 0</inkml:trace>
  <inkml:trace contextRef="#ctx0" brushRef="#br0" timeOffset="176030">28385 8349 21192,'-33'-33'-1282,"34"6"-1998,37 20 1,15 9 2992,-5-4 0,-3 0 0,-10 1 0,-4 0 0,8 1 0</inkml:trace>
  <inkml:trace contextRef="#ctx0" brushRef="#br0" timeOffset="176213">28377 8600 18274,'60'-16'-1405,"0"0"1,-1 0 0,4-2-1,-8 3 1,5 3 0,-63 12-1</inkml:trace>
  <inkml:trace contextRef="#ctx0" brushRef="#br0" timeOffset="176764">29376 8114 20964,'22'-37'97,"0"0"0,-1 3 0,4 9-24,30 23-45,-7 9-12,-5 6 12,-8 9-5591,-2 18 5546,-14-11 1451,0 20-1401,-16-13 23,-12 10 12,-15 1-7,-17-3 0,14-22 1,-1-2 0,-10 4 1081,-3-3-678,27-18-103,3 0-150,12-9 3315,9-1-3471,2-2 39,13 2-17,2 5-22,12 2-50,17 14-17,-18-3-12,18 18 23,-24-4 0,5 9 0,-13 0 6,-16-3 11,-24-2 33,-23-4-50,8-13 0,-3-2-868,-6 1 0,-2-3 159,-4-1 0,0-1 709,-3-2 0,3-1 0,-7 0 0,12-2 0</inkml:trace>
  <inkml:trace contextRef="#ctx0" brushRef="#br0" timeOffset="177313">27413 9823 14062,'-6'0'3282,"2"0"-2839,4 0-1535,113-35-82,-72 28 1,3 0-938,14-5 1,8-3 0,-4 4-16,4 7 1,-5 3 1638,-8 2 0,-5 0 0,14 0 0,-33 2 1</inkml:trace>
  <inkml:trace contextRef="#ctx0" brushRef="#br0" timeOffset="177470">27737 9961 12395,'-49'15'1797,"1"0"1,0 0 0,-14 5 0,11-3-801,23-7 100,18-5-822,11-3 100,22-7-363,0 1-682,18-4 1,8-2 669,-2 1 0,-1 0 0,-6 1 0,-1 1 0,-8 1 0,1 1 0</inkml:trace>
  <inkml:trace contextRef="#ctx0" brushRef="#br0" timeOffset="178037">29468 9708 19445,'-5'-48'175,"1"1"1,-3 6 0,8 8-115,37 11-33,3 14-23,-8 7 1,2 2-6,-1 6 0,-2 3-6,-1 3 1,-2 4 16,16 23 6,-22 6 17,-31 4-6,-26 3-368,6-26 0,-3-2 359,-4 1 1,-1-3-12,8-6 1,-1 0 24,-7 5 1,4-1 0,8-5 173,-5 11 123,44-21-100,19-2-146,29-7-665,-21 0 0,3-1 200,7-2 0,3-1-2540,3 0 0,0 0 2921,-6 0 0,-3 0 0,13-1 0,-29 3 0</inkml:trace>
  <inkml:trace contextRef="#ctx0" brushRef="#br0" timeOffset="178537">29650 11450 15782,'-5'0'3506,"2"0"-3142,3 0-856,75-21-388,-35 14-1617,-1-2 1,8-1-1,-4 3 2497,-9 3 0,-3 2 0,25-4 0,-24 4 0</inkml:trace>
  <inkml:trace contextRef="#ctx0" brushRef="#br0" timeOffset="178730">29638 11645 21343,'49'-13'-1644,"-20"7"1,5-1-1149,5 0 1,5-1 0,-2 1 1847,7-2 1,-4 2 0,-2 1 0,-6 0-1,-8 2 1</inkml:trace>
  <inkml:trace contextRef="#ctx0" brushRef="#br0" timeOffset="179247">30593 11322 14376,'0'-4'6027,"0"0"-2269,0 4-3489,4-48-174,-4 42 101,-2-22 62,-17 75-3522,-2 7 3315,-3 2-215,5-3 232,12-11-24,4 6 2,14-6 55,17-5 28,3-15-51,2-6 124,6-14 50,-1-11-34,-6-2 0,1-2 79,23-14-160,-25 10 1,-1-1 3257,5-3-3199,-5 2 333,-16 11-417,-2 1-72,-8 11-18,-4 9 6,-2 4 0,-3 17-17,-2 6-84,0-5 1,-2 2-340,0-1 0,-1 1-2629,-4 8 1,-2 0 3040,3-10 0,0-3 0,-5 9 0,6-18 0</inkml:trace>
  <inkml:trace contextRef="#ctx0" brushRef="#br0" timeOffset="205988">22218 7654 26777,'-42'9'503,"-1"-1"1,-1 1 0,2 0-115,6 0 0,0 0-628,-3-1 0,0-1 481,-1 0 0,0-2-164,0-1 1,1 0-103,2-2 0,0 1-50,3-2 1,0 0-44,-25 1 62,10 1-189,5 1 433,5 2-333,-3 0-89,0 1 169,-1 0-49,-1 1-235,-1 3-20,2 2-87,3 2 479,8-1-334,9 0 571,6 0-228,5 3-191,1 0 137,-1 2-102,1 1-37,0 1-93,0 1-90,1-1-192,2 0 25,3-1 255,3 3-190,7 1-189,4 5-39,8 5-89,2 5 59,3 4 34,-2 5 138,-2 4 117,-6 6-676,-2 4 1092,-8-29 0,0 0 31,0 2 0,-1 0-190,-1 2 1,0-1 228,1 2 1,-1 0-5,0 1 0,1 0-30,-1 1 0,1 0-51,1 0 0,-1 1-3,1 1 0,-1 1 0,0 1 1,0 1-7,0 1 0,-1 1-8,-2 1 1,0 0-458,0 2 0,-1 0 467,-1 0 0,-1 0 12,0 0 0,0-1-126,-1-1 1,1 0 195,0 0 0,1-1 24,0 0 1,0 0 49,1 0 0,0 0-27,0 1 0,0-1 3,1 0 0,-1 0-11,1 0 0,0-1-23,-2 1 1,1-1-15,0 1 0,-1-3-33,1-9 0,0-1 19,-1 6 1,0 0-4,0 0 1,0 0-26,1 1 1,-1 1-43,1 6 0,0-1 39,2-9 1,0-1-6,0 0 0,1 0-9,0-1 1,1-1-6,0 1 0,1-1 914,2 17-909,2-14 1,0-2-12,4 12 125,-3-14 1,1-1-131,5 15-17,2-3-78,1-5 649,3-3-1030,6-4 123,-2-10-1662,28 4-62,-17-17-2828,5-3 1,0-1 4789,-1-4 0,3-2 0,-29 0 1</inkml:trace>
  <inkml:trace contextRef="#ctx0" brushRef="#br0" timeOffset="206820">23715 12311 10298,'45'-1'721,"-1"0"1,1 0-1,11-1 1,2 0-1,-5 0-497,-6 0 0,3 0-1094,-6 0 0,8 0 0,3 0 1,1 0-1,-4 1 1063,3-1 0,-2 1 1,1 0-1,7 0-107,-7 0 0,7 0 1,3 0-1,1 1 1,0-1-1,-3 0 1,-5 1-226,0-1 1,-4 1-1,-2-1 1,1 1-1,5 0 171,-3 0 0,3 0 0,2 0 0,1 0 0,0 1 0,0-1 0,-2 1 26,5-1 0,-2 1 0,1 0 0,-1 0 0,0-1 0,1 1-106,-6 0 1,-1 0-1,0 0 1,1-1 0,0 1-1,2 0 1,-1 0 72,-1 0 0,2 0 0,0 0 1,1 0-1,0-1 0,-1 1 0,-1 0 1,-2 0-177,11 0 0,-1 0 1,-1 1-1,-2-1 0,0 0 1,-3 0 160,2 0 0,-3 0 0,0 0 0,0-1 0,2 2 43,-3-1 1,2 0-1,1 0 1,0 0-1,0 1 1,1-1-70,0 1 0,2-1 0,-1 1 0,0 0 0,0-1 1,-3 1 14,3 0 1,-3-1 0,0 1-1,2 0 1,4 0-27,-10-1 0,5 1 1,4 0-1,0 0 1,-1 0-1,-2 0 1,-5 0-1,-7-1-22,18 1 1,-9 0 0,7 0-27,-7 0 0,7 0 1,3 0-1,0 0 0,-5 0 1,-10 0 3,-4-1 0,-7 0 0,3 1-116,8-1 1,6 0 0,-1 1 0,-9-1-86,-3 0 1,-6 0-3294,3 1 0,-6 0 3726,-1 1 0,-24 0 0,-14-2 1</inkml:trace>
  <inkml:trace contextRef="#ctx0" brushRef="#br0" timeOffset="207234">23624 12500 8308,'49'-1'530,"0"-1"1,1 1-1,-1-1 1,6 1 0,2 0-1,-1 0 1,-1 0-1348,-6 0 0,-3 1 1,3 0-1,3 0 984,2 0 0,4 0 0,4 0 0,0 1 1,-1-1-1,-3 0-415,-1 1 1,-2-1-1,-1 1 1,1-1-1,5 1 348,-4-1 1,4 1 0,2-1 0,0 1 0,2 0 0,-2-1 0,-2 1-39,4-1 0,-1 1 1,-1-1-1,0 1 1,1-1-1,0 0 78,-7 1 1,1-1 0,0 0 0,0 1 0,0-1 0,-2 0 0,-1 0-276,10 0 1,-4 1 0,0-1 0,2 0 0,4 0 295,-11 0 1,4 0 0,3 1 0,1-1 0,-1 0 0,0 0 0,-2 0-1,-3 1-122,2-1 1,-2 0-1,-3 1 1,0-1-1,3 0 1,2 1 11,-1-1 0,3 1 0,1-1 0,2 1 0,0-1 0,-1 1 1,-1-1-1,-3 1-12,-1-1 0,-2 1 0,-1 0 0,-1-1 1,0 1-1,0 0 0,0 0-17,7-1 1,0 1-1,0 0 1,-1 0-1,-1 0 1,-3 0 19,-1 0 0,-2 0 0,-2 0 1,1 0-1,3 1-66,0 0 1,4 0 0,1 0 0,-1 0-1,-4 1 1,-5-1-52,6 1 1,-7-1-1,5 2 75,3 0 0,8 1 0,1 1 0,-5-1 0,-12-1 0,-9 0 0,-4 0 0,19 3 0,0 0 0</inkml:trace>
  <inkml:trace contextRef="#ctx0" brushRef="#br0" timeOffset="226846">3071 14792 17330,'0'-48'1259,"-1"0"0,0 0 0,-1-19 0,0 8-302,-3 1-212,1 11-63,1 15-335,2 14-208,1 9-48,0 14 21,0 14-40,0 18 18,0 21-68,-2-21 1,1 1 2,-2 5 0,0 3 14,-4 10 1,-1 0-130,3-17 1,0-1 111,-4 10 1,1-2 5,-3-1 34,-1 4 22,2-16 67,2-15 79,1-12-79,-1-16-28,0-15 23,-2-22-88,4 13 1,2-3-469,0-9 0,1-4 463,0-8 0,1-2-8,3 17 0,2 0 0,0-1 12,0 1 1,1-1 0,2 1 12,5-18 0,3 1-20,1 7 1,3 1-1505,7-2 1,1 4 1461,-8 18 1,2 2 10,9-4 1,1 5-70,7 10 78,8 6 28,-4 23-20,-16 12 0,-3 5 614,11 18-650,-9 1 0,-3 6 1152,-8-7 1,-3 2-1153,-1-6 0,-2 3 0,0 1-21,-2 0 1,-1 2-1,0 1-99,0 7 1,1 2 0,0-2-85,0-10 1,2-1-1,0-1-12,2 17 1,4-4-328,4-12 0,3-6-901,11 7-1139,5-2 2583,-5-22 0,-16-14 0,-5-7 0</inkml:trace>
  <inkml:trace contextRef="#ctx0" brushRef="#br0" timeOffset="227063">3085 14910 18067,'-5'0'4722,"2"0"-4095,3 0-95,35-74-876,-11 45 383,4-4 0,6-8 0,-1 8-509,16 7 397,0 1 0,4 2-426,-6 7 1,-2 3 86,-8 1 1,1 1-2090,13-1 0,-4 3 2501,1 4 0,-9 1 0,-19 3 0</inkml:trace>
  <inkml:trace contextRef="#ctx0" brushRef="#br0" timeOffset="227495">4420 14365 18728,'0'-5'3630,"0"0"-2247,0 5-633,-86-56-346,39 45-323,-5-17 0,0 5 137,2 36-77,17 3-63,-2 8 6,8 14-16,13 0-46,5 1 6,10 4 39,17 4-44,-2-8-1,9-7 0,5-2 1,19 4-337,-11-10 0,0-1 319,16 4-1587,-20-8 1,-2-1 1592,-5 0 6,7 17-17,-35-17 22,-14 6 6,-21-5-1835,-19 1 1818,4-5-11,5-5 0,-2-1 804,15-5 0,0-1-1877,-13 1 1,1-3 1072,-8-9 0,26 1 0,15 0 0</inkml:trace>
  <inkml:trace contextRef="#ctx0" brushRef="#br0" timeOffset="228063">5117 14298 14919,'0'-5'6755,"0"0"-5730,0 5-694,-71-28-174,39 28 100,-28-2 1,-3 8-1096,32 11 0,3 7 975,-16 11 1,1 2-57,9-1 0,2 1-34,3 2 1,3 2-20,5-2 0,5 2-25,4-3 0,6-1-20,9-3 0,6-2-39,11 14-396,17-22 1,8-6-524,-5-9 1,2-3-1728,0 0 1,4-1-1,-1-2 2314,9-4 1,-3-1 0,-15 1 0,-4-1 0,5-2-1</inkml:trace>
  <inkml:trace contextRef="#ctx0" brushRef="#br0" timeOffset="228748">5598 14274 23019,'-37'-8'1377,"17"-1"-1147,47 4-124,20-4-89,-16 4 0,2-1-54,5 0 1,0-1-465,2 1 1,1 0 147,-1 1 0,0 0-406,-4 1 0,0 1-3994,-2 1 1,-2 1 4752,8-1 0,-13 2 0,-21 0 0</inkml:trace>
  <inkml:trace contextRef="#ctx0" brushRef="#br0" timeOffset="229179">5731 14356 25875,'-13'43'476,"3"-14"-414,13 26-40,-3-13-75,0-7 0,-1 2-54,-2 13-458,-2-13 1,0-1-316,-2 8-50,-1 6-458,5-9-241,2-8-84,-1-8 514,-2-6 639,-6-5 814,-4-7-64,-3-2 628,-3-5 319,3-3-370,3 0 885,5-5-318,4 0-500,1-2-139,5-2-555,2 4 11,8-3-106,5 4-23,11-4-235,12-1-487,14-2-479,-13 3 0,1-1 31,19-4-704,-15 2 1,1-1-1261,-13 3 1,-1-2 2468,13-5 1,-1 0 0,5-3 0,-6 1-1</inkml:trace>
  <inkml:trace contextRef="#ctx0" brushRef="#br0" timeOffset="229520">6534 14276 24475,'32'-22'-79,"1"-1"1,6 1-1,1 6-609,20 8-3089,-22 5 0,-2 1 1352,11 0 2265,9 2 0,-36-1 0,6 1 0</inkml:trace>
  <inkml:trace contextRef="#ctx0" brushRef="#br0" timeOffset="229779">6749 14227 25998,'6'6'454,"-1"20"-409,-3 8-51,-2 25-134,0-13-453,0 16-322,-2-29 0,0 2-4001,-4 12 1,-2 0 4817,2-12 1,-1-2 0,-6 28 0,7-40 0</inkml:trace>
  <inkml:trace contextRef="#ctx0" brushRef="#br0" timeOffset="230013">6418 14916 23058,'48'-22'188,"0"0"0,0-1 0,-2 3 0,-2-1 1,-5 4-105,13-4 5,-22 9 1,1 0 95,16-5 33,11-3 51,1 1-174,-14 7-39,-3 2-56,-21 7-358,-2 1-298,-13 2 656,2 2 0,-7-2 0,-1 2 0</inkml:trace>
  <inkml:trace contextRef="#ctx0" brushRef="#br0" timeOffset="231822">7960 14516 23041,'18'-60'-202,"12"26"1,9 6-130,0 14 0,4 4-963,12-5 1,1 2-3623,-10 5 1,-4 2 4383,16-2 0,-3 2 0,-40 4 0</inkml:trace>
  <inkml:trace contextRef="#ctx0" brushRef="#br0" timeOffset="232195">8060 14814 19535,'45'-18'-381,"1"1"1,-1-1 0,0 0 0,7-3 0,2 0 0,-3-1 0,-8 3-535,-2-2 0,-5 0 809,15-10 0,-4 0 527,0-10-365,-30 10 0,-7-3 235,-13-11 95,-2 12 1,-5 2 313,-14-4 667,-1 13 0,-2 3 460,-12-2-589,-12-7-275,20 14-206,13 5-517,9 3 742,6 4-786,5 7-73,11 6-39,13 12-73,17 12-5,-2-2-4,-13-10 1,1 4-126,-1 6 0,-2 2-15,-4-7 1,-3 3-1202,1 28 1,-9 2-3172,-17-2 4510,-4-7 0,-2-4 0,-2-18 0,-2 0 0</inkml:trace>
  <inkml:trace contextRef="#ctx0" brushRef="#br0" timeOffset="261919">11371 14585 17031,'8'-54'1193,"0"0"0,-2 13 0,0 3 1260,5-13-1926,-4 25 534,1 1-837,-4 10 194,-1 8-250,2 32-112,-4-4 6,4 28 33,-9 12 84,0-24 1,-2 1-164,-1 11 1,-2 1-11,-1 0 0,-1-1 5,2-4 0,0 0-219,1-7 1,1-3 207,-2 22 28,2-19-17,4-15 112,1-13 28,2-11 713,0-12-791,1-14-28,3-15-6,4-16-11,-3 23 0,2-3 8,1-18 1,-1-1 16,-1 16 0,0 0 11,2-22 1,0 0 8,-4 25 0,1 1 2,2-6 1,1 0-12,1 4 1,3 3 24,13-12-50,3 10 6,12 19-17,-1 14-28,-8 8 0,1 4 28,22 21 0,-3 8-48,-24 4 1,-4 3-360,0 5 376,-5 1 0,-3 3-197,-9-15 1,-3-1 101,1 10 0,-1 2-140,-2-2 0,-1-2-188,0-3 1,0-2-423,2-6 1,0-1-1315,3 16-1876,4-15 4038,0-15 0,-3-10 0,-1-6 0</inkml:trace>
  <inkml:trace contextRef="#ctx0" brushRef="#br0" timeOffset="262187">11239 14809 25270,'13'-49'353,"1"0"0,6-1 0,6 9-227,3 25 0,4 6-2808,20-10 0,1 0 2713,-15 7 0,-1 0 11,24-4 0,-4 2 1356,-13 4-1468,-7 5 0,-1 0-698,-1 4-4091,5 7 4859,-10 1 0,-14 1 0,-7-3 0</inkml:trace>
  <inkml:trace contextRef="#ctx0" brushRef="#br0" timeOffset="263894">12697 14440 24346,'21'-25'-787,"1"-1"1,7 2 0,5 4-4130,12 9 1,0 5 3104,-8-1 0,-2 1 1,20-2-1,-40 5 1</inkml:trace>
  <inkml:trace contextRef="#ctx0" brushRef="#br0" timeOffset="264110">12879 14747 25433,'36'-26'-499,"0"1"1,0-1-1,18-10 1,-1 5-3174,-8 15 1,-2 5-886,-9 1 1,-3 0 4556,23-4 0,-37 10 0,-7 1 0</inkml:trace>
  <inkml:trace contextRef="#ctx0" brushRef="#br0" timeOffset="264777">14420 14067 17322,'-5'-4'5837,"2"1"-5093,3 3-262,-69-5-79,31 18-558,-10-6 1,-1 5 260,22 8 0,3 4-41,-1 2 0,0 1-29,1 3 1,2 2-15,2 0 0,3 2-1961,4 8 1,2-1 1921,-1 14 354,12-18 0,5-2-365,14 2-12,16 6-11,13-11-11,9-9 51,2-9 39,-6-7 34,-10-12 208,-13-7-113,-11-18-79,-10 7 3384,-6-13-3300,-12 12 282,-6-7-332,-10 4 45,-7 5-57,-6 9-4,-6 8-46,-4 13-39,-1 6-11,5 10-106,10 4-247,14 3-980,17-1-8498,32 1 7759,-8-12 1,10-5-1,-23-12 1</inkml:trace>
  <inkml:trace contextRef="#ctx0" brushRef="#br0" timeOffset="265411">15441 14109 20498,'0'-3'3753,"0"1"-2969,0 2-409,-56-6-263,35 6 6,-17-2 0,0 0 83,7 5-72,-14 1-51,-4-3-22,-4 0 51,-6-2-74,21 0 35,0 0-29,27 1 39,-2 0-44,8 0 16,-4 8-39,3-2 45,-2 15-39,4-7 22,-2 15-5,2-3-56,1 9-1,0 9 34,1-6 1,2-4 27,0-5-6,1-11-21,0-2 133,2-7 152,-1-8-6,1-2-140,5-7-72,5-5 22,12-10-62,3 0 11,9-1-27,-10 10 5,9 2-6,-3 5-39,9 3 40,6 11-40,-16 1-6,7 19 18,-20 2-6,-2 13-12,-11 5-66,-22 12 21,-7-11 40,-7-4-39,-7-10-45,5-12-190,-9 4-1093,-2-9-1545,11-12-2275,7-9 4367,13-12 0,8 8 0,1-1 0</inkml:trace>
  <inkml:trace contextRef="#ctx0" brushRef="#br0" timeOffset="265686">15396 14048 22184,'55'-18'955,"0"-1"1,0 2 0,-7 3-401,-10 11-28,0 0-292,-18 1 347,-3 1-341,-10 0-123,2-1-73,-5 2 33,-2 3-67,-1 0-95,0 7-997,-7 2 1081,-6 5 0,4-7 0,-2-2 0</inkml:trace>
  <inkml:trace contextRef="#ctx0" brushRef="#br0" timeOffset="269302">11377 15991 22761,'-20'-48'631,"0"0"0,1 3 0,5 9-234,12 23-285,0 3-106,1 8 112,0 37-46,0 3-33,-1-1 1,-1 2-283,-1-3 0,-1 0 260,-2 3 0,-1-2-6,-6 21 0,5-25 0,-1-2 147,-9 19-158,2-6 73,1-9 128,10-24-106,2-8 23,0-21 287,2 3-360,-3-41 11,1 7-622,1 12 1,-1 0 588,-3-16 33,0 15 0,0 1 5,1-13-372,3 15 0,2 2 328,6-6 17,14 1 16,22 7-50,9 4 5,-16 15 1,1 3-17,27 4 28,-3 13-28,-9 10-17,-13 12 28,-13-2-28,-8 26 28,-16-11 5,-3-11 1,-5 0-258,-18 23 257,-10-7 1102,6-14-1073,-7-7 771,19-19-788,-3-7 11,13-14 0,5-9 263,4-4-297,8 1 6,1 9 22,20-1-22,-1 11-28,16 0 17,2 11-6,2 6 6,3 10-22,0 7-1098,-3 5 1097,-15-4-27,-9 20 55,-31-12-16,-18 18 11,-13-18-1,-5-11 1,-5-2-42,13-9 0,-1-3-534,-15 6 1,-1-4 273,-8-3-1506,-2-21 1819,35-11 0,-1 3 0,20 0 0</inkml:trace>
  <inkml:trace contextRef="#ctx0" brushRef="#br0" timeOffset="269585">12310 15955 22038,'-5'0'1149,"1"0"-987,4 0-280,81-45-53,-50 37 1,2 1-505,9-8 1,5-3 0,-3 4 41,2 10 0,-3 4-1543,-4 0 0,-2 0 2205,26 8 1,-32-5-1,-10 4 1</inkml:trace>
  <inkml:trace contextRef="#ctx0" brushRef="#br0" timeOffset="269752">12406 16268 24542,'51'-26'-497,"0"0"1,0 0 0,-2 2 0,-1 0-1,-3 4 497,6 5 0,-5 3 0,6-3 0,-6 4 0</inkml:trace>
  <inkml:trace contextRef="#ctx0" brushRef="#br0" timeOffset="270453">14418 15680 17680,'0'-4'4896,"0"1"-3921,0 3-320,-69-8-302,27 23-394,-9-7 1,-2 5 121,20 11 0,3 6-564,-3 3 0,0 4 500,0 2 0,1 2-6,1 2 0,4 2-11,3-3 0,5 1-6,5-4 1,6-1-70,8-5 1,7-2 46,25 19 17,-6-29 0,4-4-6,4-3 0,1-1-14,2-3 1,0-3 38,-2-1 0,0-3 48,25-3-22,-12-12 22,-14-9 17,-12-7 259,-10-2-208,-8-3 1110,-10 2-1183,-1 8 294,-24 4-233,-4 15 62,-26 10-246,28 3 1,-1 3 99,-3 3 0,0 3-23,1-1 1,1 2-9,4 0 1,3 0-77,-12 17-307,22-4-897,25-4-4340,25-8 5623,10-9 0,-9-5 0,-12-6 0</inkml:trace>
  <inkml:trace contextRef="#ctx0" brushRef="#br0" timeOffset="270853">15315 15636 25284,'-30'-39'339,"1"-1"1,-2 6 0,-2 11-88,-26 37-679,27-1 0,0 3 472,0 6 0,0 3-6,2 4 0,1 4-25,2 4 0,1 2-8,3 3 0,3 2-307,3 1 0,3 1 287,5-1 0,4 0 19,6-4 1,6-1-17,5-4 0,6-4 5,6-3 1,5-5 23,5-4 1,2-4-47,3-4 0,0-4 45,22 1 8,-26-10 0,-2-5 31,-1-5 86,3-12 49,-24-2 537,-13-4-549,-12-4 62,-21-13-171,10 23 0,-3 1-2512,-20-15 2448,-5 12-73,0 20-616,19 11 0,-1 2-138,0-1 1,-1 3 416,-8 8 1,5 1 0,7-2 0,-1 2-1</inkml:trace>
  <inkml:trace contextRef="#ctx0" brushRef="#br0" timeOffset="272361">11407 17166 15989,'0'-7'5819,"0"2"-5276,-13-26 1,-6-3 246,-4 13-524,-2-15 0,-3 5 92,-13 30-75,4 15 0,0 4-182,-12 7-440,14-2 1,0 5 399,10-1 1,3 1-34,-3 6 0,1 2-14,-6 8 0,1 5-14,1 7 0,3 0-6,10-12 1,3-1-1,2-3 1,8-4-57,31 13-170,28-24 8,-10-13 0,5-3-273,-11-6 1,3-1-1,2-2-2267,4-2 1,3-2 0,-2 0 2763,-3 0 0,-2-1 0,-2 1 0,2-2 0,-5 0 0,5 0 0</inkml:trace>
  <inkml:trace contextRef="#ctx0" brushRef="#br0" timeOffset="272670">12221 17243 23170,'44'-19'-1500,"0"1"1,3 1 0,3 3 1499,9 7 0,-3 4 0,-22-1 0,-2 2 0,26-1 0</inkml:trace>
  <inkml:trace contextRef="#ctx0" brushRef="#br0" timeOffset="272861">12451 17516 25478,'-34'-1'-203,"9"3"-186,47-14 0,16-3-765,-6 5 1,1 1 980,14-4 0,-2 1 1,9-2-1,-7 3 0</inkml:trace>
  <inkml:trace contextRef="#ctx0" brushRef="#br0" timeOffset="273971">14246 17121 20998,'-19'-38'539,"0"0"1,-1 5 0,-2 12-282,-23 39-2718,16 0 1,-1 3 2548,-6 8 1,-1 4-45,-2 5 0,0 3 256,1 3 0,2 1-315,5-1 0,4 0 8,8-3 1,4-2-12,-2 17 473,22-23 1,6-3-434,18 1-21,-2-10 1,4-4 8,2-8 1,1-5 64,2-2 0,0-3-56,0-2 0,-2-3 24,24-10 3017,-20 0-2831,-7-13 1100,-22 8-1123,-5-12-3408,-17 7 3274,-4 7 16,-15-1-16,-5 11-40,2 6 1,-3 2-20,4 4 0,-2 2-25,-13 7 0,2 1 0,-5 9 5,23-4 0,5 0-27,10 1-174,-1 22 44,14-19-1651,26 23-3933,16-26 5371,18 4 0,-21-16 0,-13-6 0</inkml:trace>
  <inkml:trace contextRef="#ctx0" brushRef="#br0" timeOffset="274287">14869 17133 20867,'-4'-3'4140,"1"0"-3037,3 3-968,-5-55-4191,36 33 4124,-15-37 345,13 50 1,6 9-369,12 4-40,11 11-33,-8 17 23,-9 15 10,-25-16 1,-2 3 11,-3 4-1,-2 1-92,-3-6 0,-1 1 23,-2 18 0,-3 0 1249,-2-17 0,-2 1-1770,0 14 0,-2 1-1266,-1-12 0,-1-2 1835,-6 23 0,6-25 1,3-17-1</inkml:trace>
  <inkml:trace contextRef="#ctx0" brushRef="#br0" timeOffset="274486">14935 17626 18806,'0'-4'5249,"0"0"-4538,16-56-358,5 27-289,-3-8 0,6-1-56,7 19 1,2 4-37,15-9-378,-10 11 0,0 1-2613,16-1 2906,-16 7 0,-2 0 1,4-1-1,-4 3 1</inkml:trace>
  <inkml:trace contextRef="#ctx0" brushRef="#br0" timeOffset="278261">22138 13180 23371,'0'-3'124,"0"0"200,0 3-172,49 61-96,-33-31 0,0 2-1089,16 16 1,0 5 1096,-10 5 1,-4 3 10,-1-3 1,-2 5-13,-5-13 0,1 5 0,0 2 0,-2-2-21,-1-3 0,-1-2 0,-1 2 0,0 1-312,-1-1 0,0 2 0,0 0 1,-2 0-1,1-4 314,-1 12 1,-1-4 0,-1 3-484,-1-2 0,-1 3 0,1 0 1,-2-1 480,1-7 0,0-1 0,-1 0 0,1 3-3,-1-2 0,0 2 1,0 2-1,0 1 0,0 1 0,0-2 0,1 3 0,-1 0 1,0 1-1,0 0 0,0-3-282,0-4 1,0-1 0,0 0-1,0-1 1,0 0 0,1 0 246,-1 10 1,0-2-1,0 1 1,-1-1-1,1 0 6,0-1 0,-1 0 0,0 0 0,0-2 1,0-1-90,0 5 1,-1-4 0,0 1 0,0 5 67,0-5 1,0 3 0,-1 2 0,1 1 0,-1-1 0,0-2-102,1 2 0,-1-1 1,0-1-1,-1 0 0,1 1-42,1-5 0,-1 2 0,0 1 0,0-2 0,0-2 0,1-4-54,-1 2 0,0-4 0,1-1 1,0 1-1858,0 5 1,1 3 0,0-3 0,1-4 2064,0-5 0,0-5 0,1 0 0,0 16 0,0-6 0,1 2 0</inkml:trace>
  <inkml:trace contextRef="#ctx0" brushRef="#br0" timeOffset="279554">24385 13921 21982,'-4'-50'817,"0"1"1,0 4 0,-5 9-504,-14 16-140,-14 13-74,-15 19-947,19 1 1,-2 3 866,-2 7 0,0 3-15,-1 2 1,2 3 22,1 8 1,4 1-37,11-7 0,4-1-4,-2 27-10,37-13 22,23-16 5,-12-13 1,3-4 2,3-2 1,3-4 13,5-7 1,-1-3 10,13-6 12,-24-3 0,-3-5 502,-2-15-351,2-16 0,-8-6-79,-7 9 90,-6 13 1,0 1 122,1-8 912,3-10-923,-7 23 313,-2 12-520,-3 8-79,-3 29-5,-1 7 6,-3 26-12,-1 4-22,4-12-20,2-10 1,3 0-227,10 15-194,-1-14 0,4-1-871,6-8 1,4-2-3606,4-1 1,1-3 2751,16 9 0,-12-13 0,-24-15 0</inkml:trace>
  <inkml:trace contextRef="#ctx0" brushRef="#br0" timeOffset="279804">25206 13886 24760,'47'-32'-294,"-18"18"0,3 3-261,15 10 1,2 5-1152,-1-2 0,0 2-747,-4 2 0,-2 1-2281,17 5 3878,-14 3 0,-30-9 1,-3 0-1</inkml:trace>
  <inkml:trace contextRef="#ctx0" brushRef="#br0" timeOffset="279971">25327 14122 26150,'15'5'-34,"16"-4"-345,5-8 1,4-2-1148,1 1 0,0 1 394,3 0 0,-3 2 0,6-2 0,-8 2 0</inkml:trace>
  <inkml:trace contextRef="#ctx0" brushRef="#br0" timeOffset="280691">26638 14085 20232,'32'-51'715,"0"0"0,-4 3 0,-6 5-77,-12 0 857,-10 5-1035,-18 4-365,1 13 398,-23 3-398,2 14-11,-17 8-6,-4 10-56,28-1 1,1 3 2,2 2 0,2 3 43,-18 25-49,27-18 1,3 1-43,-1 17-5,19 11 23,8-29-219,20 4 236,-8-22 527,21 0-477,-9-9 122,13-15 24,-14-5 16,-3-14-124,-16 8 91,-2-7 430,-4 8-313,1-8-213,-5 13 137,-1 2-74,-5 13-158,1 1 0,-1 3 0,0 5 0,0 7 0,-2 23 0,-2 6 0,-1 4 0,-2 11 0,4-2-287,2-12 1,2 3-746,2-7 0,1 1-1848,2 3 1,1-1 2879,6 10 0,-4-21 0,-3-17 0</inkml:trace>
  <inkml:trace contextRef="#ctx0" brushRef="#br0" timeOffset="281087">27300 13937 21411,'-5'-3'2817,"2"0"-375,3 3-1994,-22-30-235,21 18-73,-14-24-56,29 28-22,4 1-51,-2 2 34,9 2-17,-1 1 22,16 7 17,-5 6-50,-2 3 22,-1 25 1,-17 1-21,-5 0 1,-3 2-1558,-5 14 1543,-5-13 1,-2 0-17,-8 14-378,6-22 1,-1-1 186,-2 18-772,3 4-3479,5-10 4453,-1-1 0,3-14 0,-1-17 0</inkml:trace>
  <inkml:trace contextRef="#ctx0" brushRef="#br0" timeOffset="281337">27212 14364 20218,'-3'-4'4156,"1"2"-2179,2 2-1730,32-57-135,-12 40-17,15-18 0,4 3-22,7 19-48,-12 5 0,0-1-2,16-2-35,-4 3-66,-15 4-1288,-7 3 1366,-26 6 0,4-3 0,-11 4 0</inkml:trace>
  <inkml:trace contextRef="#ctx0" brushRef="#br0" timeOffset="283319">24280 15077 22111,'9'-48'702,"1"0"0,-4 5 0,1 13-439,-4 29-84,-5 8 264,-10 34-270,-3 7-122,5-8 0,-1 1-227,3-9 1,1 0 200,-2 22 0,0 1-444,4-17 0,0 0 427,-3 16 1,1 0 7,1-16 1,0-2 41,-7 25 3,0-15 46,0-15 66,3-11 180,4-10 228,1-7-424,2-12 943,-1-11-1033,0-17-28,2-16-20,3 20 1,1-2-206,4-1 0,2 0 192,3 1 0,3 3-6,4 3 0,3 4-109,26-12 131,4 18-28,4 17 12,-1 17 11,1 16-23,-28-10 1,-2 2 7,0 2 1,-1 1 5,-2 0 1,-1 1-20,12 26 5,-13-5 1,-21-4-7,-25-6 1,-24-5 19,16-19 1,-3-2-230,-1-1 0,-2-2 173,0-2 1,1-2-166,5 0 0,1-3-1219,-16-9 1432,24-8 0,14 4 0,12-2 0</inkml:trace>
  <inkml:trace contextRef="#ctx0" brushRef="#br0" timeOffset="283580">25268 15266 23649,'36'-28'-106,"0"0"1,0 0 0,1 2 0,1 1 0,-1 8-111,1 10 1,2 6-1006,21-2 0,1 2-652,-23 2 0,0 2-1516,14 1 1,-3 3 3388,6 16 0,-27-10 0,-15 1 0</inkml:trace>
  <inkml:trace contextRef="#ctx0" brushRef="#br0" timeOffset="283729">25622 15418 19630,'-47'21'1437,"1"0"1,4-1 0,8-5-1321,18-8-33,11-3-117,19-9-242,19-3-1069,25-6-1887,-20 6 1,2 0 3230,-2 0 0,-2 2 0,13-3 0,-22 3 0</inkml:trace>
  <inkml:trace contextRef="#ctx0" brushRef="#br0" timeOffset="284946">26837 15406 21976,'11'-40'784,"0"-1"0,-1-1 1,-5 8-567,-8 19 174,-21-8-235,-9 16-6,-27 4-67,9 9 0,3 7 1,1 4-351,-4 5 297,-5 7 0,2 3-26,10 0 1,4 3 0,4 2 5,14-6-11,-3 23 0,36-26 11,27 4-5,15-14 5,-15-11 0,-1-2 0,18-6 6,-23-2 0,0-4 84,23-18 5,-4-7 73,-5-10 23,-24 6 27,-9 4-128,-7 10 112,-4-7-123,-2 10 243,0-3-261,2-1-27,1 10-28,1-1 56,1 4-40,-4 8 1,2-3 28,-2 5-34,0 0-6,1-3-11,0 1 0,1-1-5,2-2 5,-3 4 6,4-3-11,-4 2 16,2 0-5,-1 1 112,-2 0-113,0 3-4,1 3-12,0 3 16,1 15-10,-2 2 33,1 17-28,-7 5-5,-2 11 5,-1-8-20,0-8 1,1 2-45,2-12 0,1 0-620,-2 14 1,1 1-1941,2-10 0,3-2 2613,3 22 0,-1-23 0,2-18 0</inkml:trace>
  <inkml:trace contextRef="#ctx0" brushRef="#br0" timeOffset="285695">27219 15460 15816,'0'-3'6233,"1"0"-2911,-1 3-2980,11-36-202,-10 26 5,3-21-10,-17 42 10,-9 10-21,-1 10-102,3-1-11,6 11-22,12 3-23,10 0 34,15 3 0,12-15 12,11-6-24,4-5 1,-10-8 0,21-2 5,-22-8 23,14-4 0,-18-7-6,-6-7 34,-9-4-17,-7-4-6,-9-2-10,-12-2-12,-11-1 39,-22-10-45,9 11 17,6 7 1,-1 0 4,-11-8-10,-12-9 28,1 3-29,3 1 46,6 4 44,7 4-34,9 4 23,10 3-16,6 2-52,6 4-44,17-11 28,9 6 34,20-7 5,7 12-5,1 5-12,-13 8 34,2 15-17,-21 7 17,3 19-50,-15 6-6,-5 10-6,-2-25 1,-1 0-12,0 2 0,0 1-70,0-2 1,0 0-430,1-1 1,0-1-5551,0 23 5802,0-14 1,-1-17-1,0-13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5T08:59:56.09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4817 1870 16819,'0'-5'5976,"0"2"-4593,0 3-288,-78-47-930,35 43-63,-4-18 0,-2 5 201,15 29 1,3 9 938,-12 11-762,12-7 0,1 2 109,9-2 0,2 0 249,-7 24-355,11-3 191,14-15-355,28 5-914,12-14 77,-7-7 0,4-1-95,0-4 1,2-2 295,2-1 1,-1 0 101,-2-1 0,-3 0-101,22 3 191,-22-2 294,-18 0 921,-13-2-1220,-27 11 1100,-15 0-649,6-3 1,-4 0-305,-2-1 0,-2-2 175,0-1 1,0-1-84,3-3 1,1-1-189,-23-4-1231,19-8 1405,17-6 1,12 6 0,10-1 0</inkml:trace>
  <inkml:trace contextRef="#ctx0" brushRef="#br0" timeOffset="268">5221 1603 29741,'-59'-14'983,"18"21"38,42 25 1,10 9-1476,-4-9 1,1 2-872,4 23 1,1 1 976,-5-16 0,0 1-228,3 19 0,-1 0-765,-3-13 1,0-1-2421,-1-3 0,-1-1 3712,0-8 1,0-3 0,0 8 0,-2-22 0</inkml:trace>
  <inkml:trace contextRef="#ctx0" brushRef="#br0" timeOffset="451">5218 2150 28239,'-36'-45'-960,"0"1"0,1 2 0,16 9 125,36 15 2040,4 4-1588,14 1 0,6 1-436,-7 4 0,2 0-1815,17-3 1,0 0 2718,-13 4 1,-4 1 0,10-1-1,-23 3 1</inkml:trace>
  <inkml:trace contextRef="#ctx0" brushRef="#br0" timeOffset="794">5637 1830 24860,'-4'-1'6223,"1"-1"-4539,3 2-1684,-41-19 0,37 15 0,-11-5-87,40 18 123,28 20-411,-11 6 38,-15-9 1,-2 1-457,11 19-387,-19-7 0,-4 1 358,-7 15 1034,-5-17 0,-5 0 106,-17 16 91,3-24 882,-4-9 639,12-20-1228,0-13-702,2-12 0,7-28 0,3 12 0,5 9 0,2 1 0,14-7 0,10-8-681,5 9 59,5 8 894,3 10-1588,4 8-5498,2 7 6922,-10 5 0,-16 0 0,-14 0 0</inkml:trace>
  <inkml:trace contextRef="#ctx0" brushRef="#br0" timeOffset="1017">6530 1960 30191,'-3'-2'-1150,"2"0"-272,1 2 1192,78-55-3480,-36 42 1,4 1 3864,-6-7 1,3-5-1,-3 6 1,1 10 0,-6 4-1,-7 0 1</inkml:trace>
  <inkml:trace contextRef="#ctx0" brushRef="#br0" timeOffset="1185">6749 2085 32767,'33'0'-719,"0"1"1,25-1-1,-9-10 1,-20 4-1</inkml:trace>
  <inkml:trace contextRef="#ctx0" brushRef="#br0" timeOffset="2834">8631 1964 31886,'-8'-44'-439,"1"0"1,-1 5-1,-3 6-1319,-13 11 1317,-4 6 871,-6 7 386,-1 7-3724,-4 13 4474,-2 12-391,-2 19-271,22-15 0,0 2-150,2 3 1,1 1-755,2 1 0,4 0 0,2-3 0,4 0 0,5 22 0,13-11-510,14-12-1977,10-13 1510,8-12 1008,5-17 760,-9-2 224,-12-8 1,-3-4 105,4-16-1121,-10 10 0,-3-3 0,-7 3 0,-3 0 0,-1 0 0,-2 1 0,-1-28 0,0 14 0,-2 14 0,0 13-574,-2 11-965,0 8 2519,-2 14-804,-1 16-68,0 17-79,0 14-132,3-27 1,1 0-231,1 0 1,2 1-602,1-2 0,1 0-1686,2-2 1,2-1 2024,9 17 0,-6-20 0,-3-15 0</inkml:trace>
  <inkml:trace contextRef="#ctx0" brushRef="#br0" timeOffset="3317">9041 1717 32767,'-17'1'0,"3"19"0,12 15 0,4 7 0,-2 1 0,1 1-530,-1 0 0,0 0 168,0-2 1,0-2 95,0-4 1,0-2-124,-1 20-650,0-16-84,-1-16 1452,2-10 508,-1-11 197,1-11-869,0-13-26,1-17 32,5-10 118,6-5-9,-1 23 1,2 3 345,5-10 88,11-1-714,-8 25 0,10 2 0,6 10 0,5 14 0,-1 10 0,-3 10 0,-7 4 0,-11 1 0,-8-8-1312,-18 8-165,-13-13 4266,-16 8-2789,-12-13 0,-5-8 0,4-8 0,8-10 0,15-3 0,14-32 0,15 17 0,1-10 0,3 24 0</inkml:trace>
  <inkml:trace contextRef="#ctx0" brushRef="#br0" timeOffset="3610">10000 1766 32767,'-54'-5'0,"1"0"0,3 2 0,4 8 0,15 18 0,4 5 0,-11 12 0,14-5 0,3 2 0,6 15 0,8-20 0,4 1 0,14 25 0,19-10 0,19-11-442,-18-24 0,2-4-736,4-1 1,0-5 1200,7-5 1,-2-3 0,5 2 0,-3-7 0</inkml:trace>
  <inkml:trace contextRef="#ctx0" brushRef="#br0" timeOffset="4394">10866 2013 32208,'13'-58'186,"0"0"0,-3 4 1,-6 9-187,-16 9-1694,-5 13 1052,-13 7 1376,-4 10 24,3 8 0,-3 3-715,2 3 0,-1 4-43,-10 7 0,2 3 0,12-3 0,1 2 0,-5 9 0,2 2 0,10-6 0,2 3 0,-3 11 0,3 1 0,-2 12 0,22-15 0,6-4 0,6-8 0,13-3 0,4-4-227,1-9 340,13-7 1,3-5-114,1-16 0,-14 8 0,-1-4 0,8-24 0,-20 12 0,11-24 0,-13 5 0,-6 12 0,-1 0 0,2-15 0,-2 7 0,-10 25 0,-1 10 0,-2 10 0,0 2 0,0 29 0,0-1 0,1 11 0,4 6 0,5-6-3868,7 15 3687,0-8 1,-5-20 0,-5-15 0</inkml:trace>
  <inkml:trace contextRef="#ctx0" brushRef="#br0" timeOffset="5050">9067 1693 32767,'-20'-36'-1659,"0"0"1,2 1 0,4 13-1088,13 21 3843,0 3 864,-2 16-1540,-1 5-203,-2 20-131,1 5-1267,2 9 921,3-26 1,1 2 394,4 3 1,1-1-1,-1 5 1,5-6-1</inkml:trace>
  <inkml:trace contextRef="#ctx0" brushRef="#br0" timeOffset="5860">11412 2080 30081,'23'-37'671,"0"1"1,1 0-1,8-14 1,-8 5-672,-18 3-316,-3 13 632,-6-6-3658,-6 19 2318,-7-2 635,-13 14 847,-12 15 742,4 3-319,1 7 1,1 6-215,9-5 0,1 2-667,-10 10 0,2 2 0,10-6 0,4 1 0,5 4 0,4-2 0,1 9 0,20 7 0,5-31 0,37 6 0,-5-17 0,-12-6 0,2-3 0,-1-7 0,-2-3 0,20-16 0,-8-3 0,-18-8 0,-13 1 0,-1-14 0,-10 16 0,-3 1 0,1-8 0,-3-3 0,-4 32 0,0 6-1620,-3 1 224,1 11 2708,-3 13-671,1 4-155,-7 37-233,10-7-234,0-14 0,4 3 34,4-8 0,3 0-233,2-1 0,4-1-1022,4-3 1,4-2-5056,28 16 465,-4-17 5797,5-10 0,-30-11 0,0-1 0</inkml:trace>
  <inkml:trace contextRef="#ctx0" brushRef="#br0" timeOffset="6335">12180 1626 32767,'0'-8'0,"0"2"0,0 6 0,0 0 0,-14 24 0,9 0 0,-3 7 0,0 4 0,6-2 0,1 1-149,-1 8 1,-1 2 150,1-2 1,0-1 19,-2-3 1,0-1-701,-4 25-151,0-14 328,1-16 617,2-13 446,3-12 50,2-11 353,0-10-965,0-14 0,6-12 0,5-10 0,8-4 0,6 0 0,3 7 0,10 7 0,-12 18 0,15 7 0,-11 13 0,12 10 0,1 10 0,5 22 0,-18-10 0,-1 19 0,-22-18 0,-5 0 0,-24 12 0,-9-16 0,5-8 0,-3-2 0,-1-4 0,0-2 0,-2-3 0,-1-2 0,-29 2 0,9-11 0,14-10 0,19-15 0,10 12 0,10-3 0</inkml:trace>
  <inkml:trace contextRef="#ctx0" brushRef="#br0" timeOffset="6627">13241 1700 32767,'-55'17'0,"-1"1"0,11-5 0,5 2 0,9 4 0,6 2 0,-9 16 0,1 13 0,14 1 0,15-4 0,25 2 0,1-19 0,4-12 0,4-4 0,10-3 0,18-5 0,1-2 0,-18 0 0,-1-4 0,1 1 0</inkml:trace>
  <inkml:trace contextRef="#ctx0" brushRef="#br0" timeOffset="6894">14178 1639 32767,'-60'-3'0,"-1"0"0,13 4 0,0 3 0,6 4 0,10 5 0,4 2 0,-9 1 0,1 3 0,5 1 0,4 3 0,6 3 0,3 0 0,-11 18 0,20-4 0,8-1 0,10-9 0,13 20 0,28-21-2749,7-7 973,-22-10 1,3-1 1740,15-3 0,-3-3 0,-11-2 1,20 0-1</inkml:trace>
  <inkml:trace contextRef="#ctx0" brushRef="#br0" timeOffset="7151">14745 1693 31912,'0'-3'298,"0"0"-410,0 3 781,-82-12-669,35 21 0,-9-7 0,0 3 0,15 21 0,16-2 0,2 4 0,-2 17 0,10-12 0,3 1 0,6 20 0,18-5 0,5-16-1854,28 0 426,-9-20 0,3-3-868,4-1 0,1-1 1685,6-1 0,-3-2 0,3-3 1,-22-2-1</inkml:trace>
  <inkml:trace contextRef="#ctx0" brushRef="#br0" timeOffset="8519">7501 1542 22365,'-34'20'7,"-1"1"0,4-2 0,11 2 333,30 18-1507,11-3-1255,13-4-4573,10-10 7045,-3-8 0,-20-8 1,-14-5-1</inkml:trace>
  <inkml:trace contextRef="#ctx0" brushRef="#br0" timeOffset="8702">7765 1582 15082,'0'-4'6951,"0"1"-2714,0 3-3680,-48-29-760,29 32 582,-36-16-505,45 49 72,10 0-656,6 2-991,16 0 1643,13-4 1,-13-10 0,3-4 0</inkml:trace>
  <inkml:trace contextRef="#ctx0" brushRef="#br0" timeOffset="9602">15310 1429 32767,'-13'-12'-3180,"-1"9"3594,7 19-473,-2 0 868,-14 7-84,10-13 566,-20 6-1291,21-14 0,-9-1 0,12-8 0,-3-5 0,4-17 0,4 0-664,1 0-846,6 1-176,2 8 323,3 0 581,3 3 925,-3 8 262,1 4-83,-1 5-492,2 6-1,2 4-119,-1 7-97,-1 9-69,-5-6-190,-5 10-221,-8-8-75,-5 6-1240,-11 3-1350,6-8 3539,2-1 1,10-14-1,4-3 1</inkml:trace>
  <inkml:trace contextRef="#ctx0" brushRef="#br0" timeOffset="10026">15544 1298 20752,'12'43'304,"-3"-7"-461,-8-25 484,-3 1 55,-3-4 198,-9 1-383,2-5 271,-13-4-597,14-3 328,-7-4 502,4-10-473,8 3-76,-3-10-61,11 6-115,1 4 131,5 0-6,2 4-90,-1 3-6,4 1-10,-5 6 16,2 2 17,0 8-11,1 19-17,-3-4-40,-4 6 1,-4 3-560,-12 16-2503,-1-11 1,-4 1 3101,0-7 0,-1-5 0,-10 12 0,11-19 0</inkml:trace>
  <inkml:trace contextRef="#ctx0" brushRef="#br0" timeOffset="11026">15208 1437 20945,'-4'-1'-1039,"1"-1"8737,3 2-6204,-18 10 9,10-7-927,-19 8-465,15-8-186,-3 0-622,5-2 1063,-2 0 1,6-1-1018,0 0 96,2-4-719,3 1 131,0-9 378,3 4 57,1-7-69,3 5 230,-1 1 294,1-1-223,-3 6 394,0 0 57,-2 4-125,1 0 25,1 2 1,8 7-123,-1 3-50,6 6-7,-6-3 267,2 8-33,-7-9-27,0 20 13,-14-8-99,-10 14 214,-4-9-1538,1-6 0,-1 0 1595,-1 4 1,-5 3-1,21-21 0</inkml:trace>
  <inkml:trace contextRef="#ctx0" brushRef="#br0" timeOffset="25635">2750 4564 11452,'0'-35'3674,"1"0"0,-6-10-2990,1 1 0,-3-1-2857,-6 14 1,-2 5 2503,-7-11 703,-6 9 0,-2 3-720,-6 7-191,-13-6 969,9 23-968,5 15-29,-11 13-67,21-6 0,2 2-154,-1 5 0,2 1 131,0 5 1,3 0 3123,-8 22-3121,14-13 1,4 0 8,5 10 371,5 10-348,29-18 27,5-28-28,9 3 34,-11-22 0,0-6 50,16-13 166,-14 4 0,-1-4-186,-8-1 1,-3-2 22,-3-1 0,-2-3 98,10-27-67,-11-1-90,-7 15 68,-5 2 140,-6 13-231,0 8-10,-5 5-23,1 13 0,-6 9 12,-5 20-12,-1 12-8,7-9 0,0 1-331,4 0 1,1-1 322,-2 22 5,10 8-11,20-7 5,-3-11 6,2-19 0,5-3 17,33-5-12,-27-11 1,1-1-1,0-2 1,0-5 22,4-6 0,-4-5-11,0-3 30,-3-7 1,-2-1-14,-10-1 19,-3-4 0,-3-3 14,-6-11-45,-4 11 1,0-1 22,-2-11-9,-2 12 1,-1 1-4,-1-6 666,-3-11-665,2 26 44,-1 5-61,2 11-45,1 0-17,1 5 57,3 8-18,2 4-28,1 4 29,8 13 5,-3-3-6,7 15 12,-4-2-12,0 5 12,0-1-1,-3-9 1,4 3-6,5-6-22,3 0 33,6-2-17,-2-11 6,3-6 28,1-6-22,4-6-1,-6-2 18,16-14-12,-13 0 23,11-12-6,-12-1 22,-6-6 23,-5-8-51,-8 9 40,-4-9 27,-6 5-44,-4 2 6,-3 0-40,-2 18 50,-3-2-61,3 9 6,-1-1 72,-1 0-50,3 5-33,-4-3 27,3 3-16,2 2 11,-2 1-29,4 3 12,-2-1-11,5 3-34,0 0 34,7 6 0,3 0-6,11 7 23,6 0-17,10 0 5,6-1 12,6-3-6,-1-2 22,-5-3-5,-10-2-34,-12-1 51,-1-4-23,-8-1 6,3-3-6,-5 0 6,-2 1 44,-2 0-22,-3 1-11,0 0 40,0-2-12,-2 0-23,1 0 1,-1 1-17,0 3-12,0 1 46,0 1-68,-3 1-39,1 1-118,-5 2-537,-3 5-1933,-3 6 2644,-6 7 0,9-9 0,1 0 0</inkml:trace>
  <inkml:trace contextRef="#ctx0" brushRef="#br0" timeOffset="29600">3918 4472 9269,'0'-9'613,"0"1"448,0 8 6723,0 0-5684,-17-24-1083,13 8-592,-12-16 650,16 8-487,3 10 21,-2-3-204,3 10-159,-4 3-148,1 3 412,-1 8-349,0-1 218,0 23-263,1 1-100,-2 19-1,-2 3-129,1-11-197,-1 21-627,4-20-2301,4-8 1,1 0 3188,4 5 1,2-8-1,-6-20 1</inkml:trace>
  <inkml:trace contextRef="#ctx0" brushRef="#br0" timeOffset="30251">4093 4699 15659,'-4'-3'4055,"0"0"-241,4 3-3607,-14 3-123,10 2 157,-8 9-34,18-3 79,6 4 11,10-8-107,9-3-44,9-10 11,5-6-84,-9-3 185,12-17-79,-20 5 0,5-16-45,-19 0-38,-14-8 16,-13-2-34,-8 0 62,-6 9-28,5 13 140,-7 3-101,13 15-67,-3-2-50,10 10-51,6 4-50,2 1 44,16 12 12,6-2 56,21 10-34,6-4-11,8-4-5,6-2-4,-31-7 1,1 0 8,28 1 28,-9-4-11,-9-6-12,-13-5 18,-7-7 38,-8-7-22,-5-7 23,-5-3 33,-2-2 51,-2 4-51,1 9 230,-1 1-174,-1 13-84,0 0-61,0 8-6,0 15-28,2 24 28,2 14-3,-1-15 0,2 1-603,-1-1 0,2 1 497,1 2 0,1 1-373,2 0 1,1 1-1118,1 2 0,1-1 1599,0-5 0,0-3 0,3 10 0,-6-20 0</inkml:trace>
  <inkml:trace contextRef="#ctx0" brushRef="#br0" timeOffset="31112">5505 4373 24217,'41'-26'-336,"-7"10"0,3 3-81,5 4 0,5 3-2238,-1 0 1,4 0 0,-1 2-581,11-1 0,-1 3 3235,1 1 0,-6 3 0,-6 1 0,-26 2 0</inkml:trace>
  <inkml:trace contextRef="#ctx0" brushRef="#br0" timeOffset="31278">5750 4713 23870,'14'0'-2387,"27"-7"334,-6-2 1,4-1 920,9-3 0,-4 2 0,-7 2 0,0 0 0</inkml:trace>
  <inkml:trace contextRef="#ctx0" brushRef="#br0" timeOffset="37944">8093 4156 11099,'0'-5'7890,"0"1"-4591,0 4-2846,-56-47-425,36 39 144,-20-8 1,1 7-29,20 27 57,-3 11 1,1 3 62,3 2-191,3 7 0,3 2 16,6 5-78,6-14 0,3-1 128,15 12-102,17-11-26,14-8-70,-19-17 1,2-4 37,10-5 0,-1-2-96,16-4 110,-21-4 0,-4-2-50,-8-2 212,11-23-3424,-22 6 3336,1-8 75,-11-17-61,-7 14-45,0-8 49,-17 2-62,7 26 11,-30-13-28,8 26-22,-20-2 12,3 14-13,2 6-139,9 7-57,15-1-3534,9 18 3747,19-11 0,-3 3 0,7-14 0</inkml:trace>
  <inkml:trace contextRef="#ctx0" brushRef="#br0" timeOffset="38219">8681 4452 18632,'-3'-3'4482,"0"1"-3900,3 2-531,-13 14-35,9 11-363,-6 26-202,13-11-3613,6 14 3314,-1-27 0,-2-3 0,-2-12 0</inkml:trace>
  <inkml:trace contextRef="#ctx0" brushRef="#br0" timeOffset="38709">9192 4159 23192,'-26'-19'577,"-3"25"-515,8 38-40,1 4 23,5 9-28,9-7-273,2-18 1,2 0 266,7 30-39,2-18 279,22 5-178,-1-26 28,17 2 90,-1-16-68,0-15 39,-2-7-22,-4-11 39,-7-11 6,-9-7-67,-9-8-6,-7-5 29,-5-3 32,-5-1 57,-4 4-40,-6 7 164,1 16-281,-11 2-67,5 17-107,-9 0-588,2 14-3081,-1 9 2922,3 4 0,8-2 0,7-5 0</inkml:trace>
  <inkml:trace contextRef="#ctx0" brushRef="#br0" timeOffset="39193">9806 4520 19232,'-1'-6'4095,"0"1"-2740,1 5-1355,-6-46 11,0 48-5,-9-25-102,1 64-766,-2 10-5047,3 5 5909,4-8 0,5-18 0,4-13 0</inkml:trace>
  <inkml:trace contextRef="#ctx0" brushRef="#br0" timeOffset="39635">10263 4220 24223,'-4'-39'330,"0"1"0,-8-19-318,3 63 10,-7 17 0,1 11-10,-4 18-2141,11-13 0,1 2 2129,-3 16 149,13-7 1,4-3-150,5-8-56,3-7 1,5-1 55,14-5 11,3-4 56,-1-15 0,1-4 57,9-10-88,-14 3 0,0-2 3181,10-23-3038,-15-5-47,-11 4 0,-3-3-68,-5 2 0,-2-1 6,-4-7 0,-4 1 3,-5-12 84,-15-2-51,-3 21-61,-13 0-157,-21 15-767,4 14 286,-1 7-9238,10 13 8611,25-6 1,3 0 0,14-9-1</inkml:trace>
  <inkml:trace contextRef="#ctx0" brushRef="#br0" timeOffset="40842">10838 4512 14062,'1'-5'6246,"-1"1"-2819,0 4-3175,6-50-263,-7 40 17,2-30 5,-10 59-17,-4 13-139,1 9-499,3 5-1367,5 0-5780,12-2 6943,4-10 0,0-14 0,-4-10 0</inkml:trace>
  <inkml:trace contextRef="#ctx0" brushRef="#br0" timeOffset="41268">11465 4160 17400,'0'-6'3921,"0"2"-3456,0 4-208,-66-27-71,33 32-150,-6-17 1,0 8 105,13 30 1,7 7-81,-1 1-273,0 5 1,3 3 294,8 10-56,5-19 0,3 0 28,13 28 5,12-10 19,14-11-7,9-15 28,7-13 39,3-12 67,-1-15 68,-5-13-304,-10-14 370,-11-12-229,-19 23 0,-4-2-42,-2-2 0,-3-1-23,-3-2 1,-2 1-17,-1 1 0,-2 1 42,-13-23-6,-5 19-61,-6 17-18,3 12-4,-23 22-124,12 7-280,12-1 0,1 3-2588,-3 24 3008,20 12 0,6-25 0,9-3 0</inkml:trace>
  <inkml:trace contextRef="#ctx0" brushRef="#br0" timeOffset="41486">11986 4448 23287,'-13'61'-797,"0"-1"0,3-4 0,5-7-1533,10-10 1054,8 6 0,-8-29 1,2 5-1</inkml:trace>
  <inkml:trace contextRef="#ctx0" brushRef="#br0" timeOffset="41886">12499 4185 22610,'-42'-5'225,"0"-1"1,0 3 0,7 8-102,15 24-35,-6 15-16,3 11-568,5 6 512,11-29 0,3 0 11,4 29 6,13-9 27,15-15 222,10-15-42,18-19-57,-5-14-88,-3-7 139,-4-15 11,-14-3 1,3-15-68,-13-6-55,-10-2 5,-14 1-1,-9 8-10,-11 8 30,-6 12-153,-2 11-74,3 10-257,6 10-620,6 12-3116,9 12 4072,6 3 0,2-9 0,2-7 0</inkml:trace>
  <inkml:trace contextRef="#ctx0" brushRef="#br0" timeOffset="42092">13182 4467 24010,'-13'53'-947,"1"1"0,1-4 1,0-3 946,1 3 0,5-22 0,-1-3 0</inkml:trace>
  <inkml:trace contextRef="#ctx0" brushRef="#br0" timeOffset="42509">13730 4180 19126,'0'-5'4251,"0"1"-3775,0 4-246,-62-13-23,12 42-179,5-20 0,0 4-17,16 18 0,8 5-11,-5 13 0,13 12-5,14-14-15,7-15 0,4-1-13,16 12 27,0-24 1,3-4 16,9-4 0,10-10 17,-12-13-3274,9-19 3318,-10 5 12,-15 3 0,-3-4 112,-3-29-2352,-4-4 2212,-8 2 28,-12 8 45,-15 16 2178,-6 6-2318,-10 10-11,13 17-174,-1 9-527,13 7-4996,4 20 5719,11-7 0,2-1 0,2-16 0</inkml:trace>
  <inkml:trace contextRef="#ctx0" brushRef="#br0" timeOffset="42725">14278 4450 21455,'0'-4'3148,"0"1"-2509,0 3-634,-6 15-27,2 6-476,-3 23-1037,5-5-5841,-1 4 7144,2-16 0,-1-10 0,1-9 1</inkml:trace>
  <inkml:trace contextRef="#ctx0" brushRef="#br0" timeOffset="43110">14871 4116 20132,'-37'24'113,"-1"-1"0,0 1 1,-14 9-1,10 1 1623,17 16-1686,11-2 767,10-6-795,14-5 34,9-9-28,2-10 34,31-8-28,-7-13 421,11-3-402,-23-6 1,-2-5 120,7-13 41,-11 1 1,-3-1-70,-2-7 1420,-8-18-1342,-22 19 21,-10-5-206,-7 12-11,-2 13 0,-3 3-174,-16 0-448,13 5 1,0 3-9238,-13 6 8472,17 3 0,14 2 0,12-4 0</inkml:trace>
  <inkml:trace contextRef="#ctx0" brushRef="#br0" timeOffset="43602">15213 4369 23730,'-4'26'-269,"-1"4"-941,-7 9-5371,7 1 6581,7-7 0,0-13 0,3-10 0</inkml:trace>
  <inkml:trace contextRef="#ctx0" brushRef="#br0" timeOffset="44002">15780 4131 20179,'0'-4'3344,"0"0"-2790,0 4-380,-75-12-96,49 16-14,-24 1 1,3 8-20,25 25-2848,6-1 1,3 2 2813,2 8 538,10-13 0,4-1-533,14 6 910,16 5-892,-3-25 0,3-5 27,28 2-22,2-10 107,-10-20 173,-9-15-190,-10 3 3406,-1-18-3149,-24-3-190,-6-4 305,-6 1-339,-13 5-16,-5 12-57,-9-1-89,-10 8-16,12 14-74,-8 6-224,19 15-616,1 9 40,7 4 890,21 31 0,-8-34 0,11 17 0</inkml:trace>
  <inkml:trace contextRef="#ctx0" brushRef="#br0" timeOffset="44218">16502 4409 26094,'-26'25'-90,"-2"12"-302,12 0-2655,-2 20 1984,8-10 0,4-13 0,6-15 0</inkml:trace>
  <inkml:trace contextRef="#ctx0" brushRef="#br0" timeOffset="44626">16957 4221 20554,'0'-3'3747,"0"0"-2756,0 3-833,-81 7-97,42 16-329,-8-14 0,0 6 276,25 13 1,8 5 2,0 12-33,5-13 0,3 1 39,9 6-23,19 2-33,7-21 22,20 0 29,1-17 44,2-11-17,-11-3 50,-1-13 124,-11-14-95,-5-6-51,-7-2 140,-14-12-134,-7 28 565,-12-31-565,-2 32 143,-8-7-238,3 19-124,1 9-302,3 9-73,6 4-1764,4 12 2285,6 8 0,1-8 0,3 1 0</inkml:trace>
  <inkml:trace contextRef="#ctx0" brushRef="#br0" timeOffset="44835">17414 4470 22962,'-24'53'-2278,"-1"1"0,3-7 1,4-6 2277,3 2 0,8-23 0,3-10 0</inkml:trace>
  <inkml:trace contextRef="#ctx0" brushRef="#br0" timeOffset="45219">17906 4296 21002,'0'-4'3932,"1"1"-2649,-1 3-1227,-47-3-17,25 19-28,-32-4 12,29 45-18,13-11-8,4-13 1,2 2-4,2 16 0,11-7-10,8-11 16,11-10 33,7-11-5,-6-6 123,15-20-22,-14-4 11,9-20-5,-12-8-23,-8-9-28,-5-6-915,-6 3 870,-3 17 67,-8 2-156,-3 21-292,-8-2-1523,-1 12 1865,-5 7 0,11 1 0,-1 2 0</inkml:trace>
  <inkml:trace contextRef="#ctx0" brushRef="#br0" timeOffset="45653">18302 4633 25758,'-17'13'-185,"-5"8"-762,-8 19-3562,-3 5 3429,6-6 1,12-14 0,9-12 0</inkml:trace>
  <inkml:trace contextRef="#ctx0" brushRef="#br0" timeOffset="46068">18809 4335 25259,'-47'10'80,"1"0"1,2 3-1,6 6-61,18 10 1,5 5-273,2-1 0,1 0 247,4-1 1,3-1-6,4 14 109,28 6-154,9-25 39,10 1 14,-10-19 0,0-7 49,13-8-2,-15 1 1,-1-4 112,8-19 33,-15-10-33,-13-9-150,-10-10 82,-5 26 1,-4 0 8,-1-2 0,-3 2-14,-2 1 0,-2 3 11,-20-20-56,-1 13-145,2 12-1804,2 13-1753,13 10 3725,4 9 1,11-4-1,2 2 1</inkml:trace>
  <inkml:trace contextRef="#ctx0" brushRef="#br0" timeOffset="46469">19309 4695 20974,'0'-3'3641,"0"0"-3266,0 3-347,-14 19-62,0 6-347,-13 22-4127,5 12 4508,9-14 0,4-9 0,8-23 0</inkml:trace>
  <inkml:trace contextRef="#ctx0" brushRef="#br0" timeOffset="46886">19811 4274 24881,'-46'5'82,"-1"0"0,3 3 0,7 7-57,18 12 1,6 4-9,-1 2 0,1 0-12,3 1 1,2 0-6,1 28 3,15-29 0,3-3-20,5 7 110,29 0-93,-3-26 19,-9-9 1,1-3 14,14-5 55,-14-9 1,-4-4 72,-3-16-100,1-8 39,-18-13-48,-11 21 0,-3-1-303,0-1 1,-3 0 265,-2-5 1,-4 2 17,-14-13 66,4 19-139,-8 10-154,2 19-26,6 4-2396,2 28-1194,19-6 3071,7 22 1,0-29 0,2 1 0</inkml:trace>
  <inkml:trace contextRef="#ctx0" brushRef="#br0" timeOffset="47085">20332 4637 21730,'-1'4'2448,"0"0"-2039,1-4-449,-59 59-3302,29-20 2955,-5-1 1,1 2 386,13 12 0,14-33 0,2 6 0</inkml:trace>
  <inkml:trace contextRef="#ctx0" brushRef="#br0" timeOffset="47526">20875 4333 21909,'0'-4'3148,"0"1"-2044,0 3-1031,-22-6-51,11 12 40,-29 24-40,20 13-22,7-10 0,1 1-319,0 23 297,9-14 27,13-1-10,16-12 5,3-5 5,3-7 40,5-17 0,-12-11 11,10-11 33,-11-11 7,-4-9 267,-7 3-313,-8 4 1,-2-1 28,-1-15-37,-4 16 0,-2 0 8,-8-11-39,-3 17-11,-8 4-84,1 13-185,1 3-615,2 12 49,13 4 835,13 27 0,-5-22 0,9 14 0</inkml:trace>
  <inkml:trace contextRef="#ctx0" brushRef="#br0" timeOffset="47719">21393 4626 25634,'-20'38'-1923,"-1"-1"1,0 1-1,-8 14 1,2-6 1922,-2-7 0,10-16 0,10-12 0</inkml:trace>
  <inkml:trace contextRef="#ctx0" brushRef="#br0" timeOffset="48402">21704 4342 24256,'31'-40'286,"-19"33"-208,-28 45-67,4-9 1,1 1 16,0 23-6,10-3-5,13-9 22,12-10 6,11-12 67,8-10 50,3-13 141,8-16-168,-19 0 145,2-20-68,-25 3-44,-3-16-22,-15-7-93,0 29 0,-2 1-22,-4-1 0,-3 2 59,-21-24 33,-3 11-62,2 15-83,5 12-40,9 12-83,7 16-482,6 15-1530,8 16 2157,18 15 0,-9-25 0,10-2 0</inkml:trace>
  <inkml:trace contextRef="#ctx0" brushRef="#br0" timeOffset="48636">22428 4533 23427,'0'-3'2493,"0"0"-2146,0 3-358,-21 1-28,12 8-101,-18 4-1720,10 32 1012,8-1 0,-3-4 0,10-14 0</inkml:trace>
  <inkml:trace contextRef="#ctx0" brushRef="#br0" timeOffset="49069">22979 4245 20733,'0'-7'3786,"0"1"-3046,0 6 173,0 0-846,-13-40-67,5 37-5,-16-15-7,7 56 23,3-2 1,1 3-7,-5 16-338,8-13 1,3-1 332,3 9-156,5 6 172,8-13 52,15-9 10,3-17-39,1-5 34,4-15 11,-3-8 671,9-11-683,-16-1 1,-1-3-34,7-13-5,-10 4 0,-3-3 33,-3-18-52,-6 23 1,-2-1 57,-9-25-22,-11 12-46,-6 17 1,-20 2-3390,14 17 3255,-5 0-1159,12 15-1250,15 9-1494,0 3 4032,10 9 0,-1-14 0,1 0 0</inkml:trace>
  <inkml:trace contextRef="#ctx0" brushRef="#br0" timeOffset="49269">23459 4569 25079,'-19'49'-396,"1"-1"1,2-7-1,2-5 396,2 1 0,7-24 0,0 6 0</inkml:trace>
  <inkml:trace contextRef="#ctx0" brushRef="#br0" timeOffset="49692">23932 4269 20196,'1'-7'3976,"1"2"-3483,-2 5 516,0 0-886,-8-19-62,-7 34-3402,-10-2 3352,1 29-6,9-10 1,1 1 11,4 2 0,1 1-3,1-1 0,2 0-34,5 7 1,5-3 13,6-1 12,23 0 10,-11-28 40,31-3-22,-25-9-1104,3-7 0,0-3 1138,-8-4 2262,13-15-2151,-11-15-73,-9 0-31,-5 4 1,-3-2 8,-6-18-22,-6 3 33,-25 10-95,11 29-5,-28-10-29,27 24 3051,-17 5-4188,22 13-2968,-1 11 4139,13 3 0,2-9 0,3-6 0</inkml:trace>
  <inkml:trace contextRef="#ctx0" brushRef="#br0" timeOffset="49926">24729 4537 25444,'-7'37'-31,"0"1"0,-5 20-1907,-7-10-1562,6-24 2084,-10 15 1,15-27 0,0-2 0</inkml:trace>
  <inkml:trace contextRef="#ctx0" brushRef="#br0" timeOffset="50368">25355 4294 22520,'0'-5'2795,"0"1"-1876,0 4-875,-31-17-10,4 35-6,-27-1-22,22 27-4,15-14 1,3 1 14,-1 26 0,5-3 22,16-2 0,5-28 51,15-4-29,-9-14 152,37-3-129,-19-13-45,16-1 96,-8-24-102,-23 11 17,1-9 1,-2-2-12,-4-1 23,-2-2 0,-2-2 78,-6 1 0,-4-11-90,-7 25-16,-11 5-90,-5 10-51,3 1-145,-2 5-9579,-4 15 8132,14-6 1,-8 6 0,17-8 0</inkml:trace>
  <inkml:trace contextRef="#ctx0" brushRef="#br0" timeOffset="50826">25761 4560 23920,'-4'31'-1461,"-4"1"-4258,-16-5 5719,6-2 0,7-10 0,6-6 0</inkml:trace>
  <inkml:trace contextRef="#ctx0" brushRef="#br0" timeOffset="51276">26230 4269 25920,'-11'-39'140,"2"8"-101,-20 76-56,4 2-2106,8-7 1,1 1 2144,-4 16 228,11-10 0,3-3-255,9-9-23,12 23 5,10-32-2128,22-1 2151,-13-13 2081,23-17-2064,-34-4 381,16-18-281,-19-3-27,-1-18 5,-8-12-59,-8 25 1,-1-1-126,-3-1 0,-2 0 125,-1 1 1,-2 2 2,-13-25 0,-12 10-50,8 22 3155,-9 9-3604,8 29 159,6 1-1749,1 23-6560,14 3 8610,5 4 0,0-13 0,2-13 0</inkml:trace>
  <inkml:trace contextRef="#ctx0" brushRef="#br0" timeOffset="51492">26702 4543 23909,'-14'45'-3277,"-1"0"0,0 2 0,2-6 2413,3-11 0,0-3 1,9-22-1</inkml:trace>
  <inkml:trace contextRef="#ctx0" brushRef="#br0" timeOffset="51935">27200 4243 25163,'-6'-54'415,"-13"32"-359,-1 54-50,-5 9 28,-1 15-34,17-23 0,1 1 0,1 1 0,1-1 0,0-1 0,3 0 22,14 25-22,-1-31 28,16 14 50,3-24 23,1-4 39,4-12-73,-12-7 90,4-14-11,-7-5-12,7-29-61,-8-2-257,-9 20 1,-2-1 261,-1-25-10,-7 8-52,-5 16 12,-20 1-28,9 21-179,-30-6-504,21 19-1586,-5 10-2284,17 5 3741,12 13 0,3-14 0,1 1 0</inkml:trace>
  <inkml:trace contextRef="#ctx0" brushRef="#br0" timeOffset="52160">27751 4516 24019,'-45'38'-323,"-1"-1"0,-1 8 0,8-3-3587,19 0 2722,-5 10 1,15-25 0,5-14 0</inkml:trace>
  <inkml:trace contextRef="#ctx0" brushRef="#br0" timeOffset="52609">28228 4265 20403,'1'-6'4111,"0"2"-3209,-1 4-812,-41-39-51,24 34 17,-17-4 0,0 6-17,11 26-3,-5 10 1,0 4-37,-2 15-304,9-13 0,2 0 320,9-8 1,3-1 17,1 24 166,16-9-138,10-12-6,1-13 168,18-9-101,-9-16-17,15-8 442,-7-13-430,-3-12-3409,-6-10 3319,-10 6-74,-9 8 1,-3 0 79,-1-11-18,-3-14-16,-8 25-33,-4 14-68,-1 10-224,1 6 2749,-1 10-4693,0 10 2269,2 15 0,3-12 0,4 1 0</inkml:trace>
  <inkml:trace contextRef="#ctx0" brushRef="#br0" timeOffset="52818">28470 4613 25102,'-24'45'-1053,"-1"1"0,2-4 0,0-5 1053,-12 2 0,16-18 0,2-4 0</inkml:trace>
  <inkml:trace contextRef="#ctx0" brushRef="#br0" timeOffset="53292">28897 4229 25214,'-49'36'106,"7"5"-72,19 12-6,6 1-16,7-1 4,6-6 18,14-1-28,-2-18 16,9-1 84,5-13-22,-1-7 51,12-3 22,-2-13 22,2-10-6,0-13-16,-2-12-28,-6-10-65,-13 24 1,-2-1 114,3-28 62,-6 3-191,-7 22-11,-8 4-67,-3 17-196,-6 3-884,-4 4-5990,-5 7-2602,6 2 8852,2 3 0,12-3 0,2-1 0</inkml:trace>
  <inkml:trace contextRef="#ctx0" brushRef="#br0" timeOffset="53869">29164 4667 17647,'3'-5'4481,"0"0"-3742,-3 5-106,0 0-655,50-41-6,-41 37 17,33-23-185,-58 54-959,-7 11-5101,-4 10 5934,5-4 1,8-16 0,7-12-1</inkml:trace>
  <inkml:trace contextRef="#ctx0" brushRef="#br0" timeOffset="54319">29509 4316 23220,'-1'-41'399,"0"0"1,1 2 0,-4 13-378,-2 24-5,-7 11-6,-8 13-5,-8 20-9,12-14 0,1 3-409,0 4 1,2 1 434,-6 24-26,14-16 0,5 0 14,10 12-11,0-18 0,3-1-8,23 9 64,6-13 73,2-14 72,-2-13 46,-3-14 56,-4-9-158,-11-4 135,-1-31-134,-15 5-82,-4 10 1,-3-2 176,-4 3 1,-4 0-183,-1-1 0,-3 1-17,-2 2 0,-2 1-20,-1 4 0,0 3-38,-13-13-121,7 16-316,9 12-825,7 17-77,3 4 1355,5 25 0,0-22 0,1 11 0</inkml:trace>
  <inkml:trace contextRef="#ctx0" brushRef="#br0" timeOffset="54635">29862 4669 18034,'5'-5'3265,"-2"0"-1421,-3 5-1586,0 0 150,-7 4-436,-3 13-72,-8 11-354,4 4-7214,-6 27 7668,11-25 0,-2 5 0,9-24 0</inkml:trace>
  <inkml:trace contextRef="#ctx0" brushRef="#br0" timeOffset="55043">30123 4452 17636,'1'-8'5299,"-1"2"-4913,7-24 0,2-2-139,-5 16 16,6-43-73,-35 80-134,4-3-22,-1 3 0,0 4-1,-6 13-22,2 15 6,18-21 0,4 0 5,4 10 29,18 13-1,10-26 6,17 1 3,-12-18 0,0-3-9,14 1 23,-14-8 0,-2-4 89,4-9 1,5-11-6,-9-11 5,-10-9-3262,-12-18 3228,-9 17-73,-7 11 0,-2 2 85,-15-11-50,-10-7-45,-2 9-2371,-6 8 2119,13 16-1356,-10 6 1563,10 19 0,9-6 0,2 6 0</inkml:trace>
  <inkml:trace contextRef="#ctx0" brushRef="#br0" timeOffset="57601">7483 4464 11144,'0'-3'8212,"0"1"-5339,0 2-2795,-30 3-33,17 16-22,-23 9-186,26 17-5113,0 10 5276,1-5 0,3-17 0,2-14 0</inkml:trace>
  <inkml:trace contextRef="#ctx0" brushRef="#br0" timeOffset="75393">6676 4001 7386,'8'-6'6951,"-2"1"-4610,-6 5 807,0 0-2678,19-26-123,-13 19-207,13-19 62,-17 26 744,-2 0-760,-12 8-113,3-1 89,-22 9 40,-2-1-79,-4-2-56,2-2 180,-2-5-169,19-4 185,-20 1-67,20-3 90,-11-1-202,16 0 0,1-1 112,4-2-95,2 2-40,-2-1 23,3 1-11,0 1-51,3 1 29,0 0-23,1 0 50,1 7-27,0 0 61,0 14 84,0 14-79,0 8-55,-1 4 70,1-10 0,-1 0-43,-1 6 0,2-1 1,-1 4 2,1-4 1,0 0-444,-1 0 1,2 1 392,-2 6 0,2-1-12,0-14 1,0-1-204,7 25 185,1-18 31,21 6-43,0-21-96,19 6-290,0-19-135,-8-6-2492,11-10 3013,-7-12 0,-13 7 0,-5-5 0</inkml:trace>
  <inkml:trace contextRef="#ctx0" brushRef="#br0" timeOffset="75986">6870 4293 23763,'6'-44'969,"-2"8"-868,-5 40 73,-3 8-12,-4 11-33,-6 12-40,-6 12-21,0 8-51,10-25 0,0 2-1,2 5 1,1-1-11,-1 14-17,5 9 33,14-31 57,9 4 10,16-12 23,11-10 28,9-15 51,3-12-63,-30 4 1,-1-4 16,0-1 1,-3-3-3,-2-2 0,-3-2-34,-1-3 0,-3-2-289,-4-1 1,-2 0 302,2-21-138,-9 15 0,-3 1 172,-10-10-120,2 14 1,-3 2 23,-19-10-38,-6 10-18,-4 6-5,-4 6-61,0 5-135,3 6 543,12 4-2190,1 3 296,16 3 1547,-5 6 0,13-5 0,0 3 0</inkml:trace>
  <inkml:trace contextRef="#ctx0" brushRef="#br0" timeOffset="79433">6963 5641 8942,'-2'-4'6806,"0"1"140,2 3-6067,-6-48-185,3 33-419,-4-35 178,1 47-369,-3 5-22,-10 8 0,-8 10-29,-7 11-16,5-3 39,-10 22-56,26-16 0,-4 6 11,20-17 0,11-11 6,7-2 0,8-2 28,3-3 39,-2-6 62,-4-6 50,-6-6-34,-6-6-100,-6 3 145,0-14-78,-5 9 11,2-8-67,-5 11 95,1 0-62,-2 8-67,-1-1 29,-1 5-12,0 4-68,1-1-27,1 2-2409,1 1 2448,-1 4 0,1-3 0,0 2 0</inkml:trace>
  <inkml:trace contextRef="#ctx0" brushRef="#br0" timeOffset="82702">30575 4677 18469,'9'-11'3293,"-1"2"-2548,-8 9-487,0 0-155,1 18-181,-11 5-1390,-8 21-2447,-7-8 3078,-6 4 1,19-25 0,-1 0 0</inkml:trace>
  <inkml:trace contextRef="#ctx0" brushRef="#br0" timeOffset="83935">31032 4427 23450,'13'-33'431,"0"0"0,7-19-369,-27 57 11,-10 8-1,-13 13-21,-10 14-35,17-15 1,2 0-3,0 1 0,3 1-14,-10 24 0,14-5 12,15-8-7,14-6 1,13-9 27,12-8 23,9-8 62,0-8 100,-3-9 125,-7-10 32,-8-10-50,-8-9 27,-8-22-268,-7 16-11,-6 11 0,-4 2 5,-2 3 85,-15-17-135,-1 24-23,-12-5-61,2 18-207,-3 7-829,1 9-101,6 1 1193,2 20 0,16-17 0,-1 8 0</inkml:trace>
  <inkml:trace contextRef="#ctx0" brushRef="#br0" timeOffset="84569">31485 4681 15300,'-2'8'4946,"1"-2"-3837,1-6 1613,0 0-2694,-4 4 34,-5 14-281,-4 4-1438,-4 13-2125,5-11 2934,1 1 0,6-15 0,2-2 0</inkml:trace>
  <inkml:trace contextRef="#ctx0" brushRef="#br0" timeOffset="84992">31803 4474 25752,'-55'3'146,"4"11"-130,24 22-10,11-8 0,2 1-6,3 10-34,0 14-44,19-16 27,2-12-16,14-4 45,10-10 27,-5-3 130,25-14-7,-20-10-16,13-16-22,-13-12-40,-5-9-11,-17 23 1,-2-1 61,4-28-1,-11 4 1,-12 12-34,-11 11-55,0 12-1,-11 8-56,0 7-84,-1 7-313,-1 11-1020,12 12-8369,8 20 7921,5-15 1,7 1 0,1-26 0</inkml:trace>
  <inkml:trace contextRef="#ctx0" brushRef="#br0" timeOffset="85226">32205 4648 21343,'0'-3'3434,"1"0"-2067,-1 3-1356,-5 4 6,-4 12-28,-5 10-152,-3 14-161,6-6-4992,-4 17 5316,6-22 0,0 3 0,5-21 0</inkml:trace>
  <inkml:trace contextRef="#ctx0" brushRef="#br0" timeOffset="85676">32510 4493 20683,'2'-2'3825,"-1"-1"-2441,-1 3-1367,3-25 0,-10 27-6,5-18 6,-21 49-17,7-2 22,-4 7-11,9 10-11,7-16-33,5 12-7,10-14 35,2-10 50,25-3-12,-20-11 102,22-4 55,-21-12-61,-1-3 145,4-23-195,-12 13 24,-1-7 1,-1-2 8,-3-7 33,1-15-66,-6 24 44,-10-2-101,1 18-61,-21-11-123,4 16-633,-14 0-2101,3 11-6935,2 8 8460,12 0 0,9-1 1,11-6-1</inkml:trace>
  <inkml:trace contextRef="#ctx0" brushRef="#br0" timeOffset="87902">32797 4748 9150,'4'3'5982,"-1"-2"974,-3-1-6748,4-7-146,-5 6 44,-8 1-89,-8 10-73,-3 3-1793,-12 13 1849,10-5 0,0-1 0,11-7 0</inkml:trace>
  <inkml:trace contextRef="#ctx0" brushRef="#br0" timeOffset="88359">33002 4531 18173,'0'-5'4700,"0"2"-2942,0 3-1640,0-32-96,-1 26 34,-3-18 51,-7 40-57,-7 13-11,-7 18-11,7-1-28,3-1 6,13-7-12,11-11 18,13 6 16,6-13-6,10-6 51,-2-12 28,-3-8 140,1-12-140,-15 2 67,0-16-11,-15 3-96,0-1 163,-7-18-123,-1 23 78,-14-27-78,0 27-45,-11-8-62,2 15-5,-1 7-22,7 6-326,-12 3-717,12 5-1774,-8 5 2850,15 8 0,7-7 0,6 1 0</inkml:trace>
  <inkml:trace contextRef="#ctx0" brushRef="#br0" timeOffset="88835">33081 4239 24105,'37'-27'183,"0"0"0,-4 4 0,-1 5-15,6 15-45,-4 4-56,-6 4 6,2 11-56,-11-1 22,5 15 34,-11 1-51,0 3 39,-7-2 1,-2 3 12,0 20-44,-2-13 1,-1-1 9,-2 14 4,-5-7 1,-1-1-291,-2-2 274,-1 1 0,-1 0 22,-7 7-39,6-20 1,0 0-15,-1-1 0,0 0-25,2-2 0,-1-1-185,-9 21-667,3-6-2357,-4-9 2410,0-9 1,8-12 0,3-7 0</inkml:trace>
  <inkml:trace contextRef="#ctx0" brushRef="#br1" timeOffset="97210">6949 5639 8315,'4'-8'5053,"-1"0"-1564,-3 8-223,0 0-2292,9-31-151,-7 20-133,7-23-164,-10 28-335,0 2 223,-5-2-229,-1 1-28,-4 0-29,1 1-27,-2 2-56,3 1 67,-7 0-84,8 1 67,-14 3-61,9 1 5,-9 6 0,2 2-5,-1 4 5,-1 1-39,4 3-11,2 0 28,1 9 11,4-3-12,1-1 12,2 2 0,4-4 17,1 5 11,1-1-22,6-2 16,2-3 57,7-2 16,3-2-27,5-5-12,5-4 5,3-5 6,4-5 12,2-7-6,0-6 16,-2-7-5,-7-3 23,-6-3 27,-7-4 0,-5-1 29,-5 1-12,-4 2-50,-5 4-51,-6 2-27,-4 2 5,-3 3-12,1 1-16,0 3 17,2 3-22,0 1-7,0 4 7,-1 0-29,0 3 1,-2 1-1,0 5 0,4 1-44,-9 11 11,9 1 22,-7 10 0,9-1-39,3 3-347,3 2-1552,4 4-2901,6-8 4856,5 1 0,-2-17 0,0 0 0</inkml:trace>
  <inkml:trace contextRef="#ctx0" brushRef="#br1" timeOffset="98676">7998 5592 8338,'-1'-9'9337,"0"2"-8419,1 7 1821,0 0-1724,0-35-215,3 22-122,-2-26-140,3 31-202,-2 3-219,-1 4-111,-1 1 16,0 5 29,-2 7-7,0 10-16,-3 8-16,2-3 10,-1 15-11,2-15 6,-1 12-6,2-15 12,0-3-7,1-5 18,0-5 100,0-4 169,0-4 145,0-2-44,1-9-337,0 1 34,2-17-17,1-2-23,3-11 6,-1-2 29,-1 2 32,-3 6 24,-1 11-46,-3 7-44,0 8-46,0 3-21,-2 4 5,0 6 0,-3 6 5,0 12 1,-2 6-17,1 4 0,3-1 11,1-4 16,3-4 1,1-7-17,0-6 0,0-6 0,1-4-61,-1-3-1698,4-3 1759,3-4 0,-3 2 0,3-1 0</inkml:trace>
  <inkml:trace contextRef="#ctx0" brushRef="#br1" timeOffset="99444">9060 5488 10595,'3'9'5803,"0"-2"-3445,-3-7 2302,0 0-4005,-18-17-179,11 8-162,-12-16-101,18 12-6,5-7-168,-1 7 0,4-3 29,4 3-51,0 4-17,6-1-11,3 12 0,-3 8-6,0 2-6,-4 12 0,-8 7 18,-7 5 10,-9 9-5,-4-15-11,-10 7 22,2-9 1,-4 7-12,4-6 0,2-4 0,11-11 5,0 0-5,9-9 6,1 3-6,7-5-84,17-2-409,11-8-129,5-1-2324,17-7 2946,0-2 0,-17 7 0,-5 0 0</inkml:trace>
  <inkml:trace contextRef="#ctx0" brushRef="#br1" timeOffset="100310">10125 5415 5345,'8'-4'9080,"0"1"-6536,-8 3 906,0 0-2208,-7-18-917,5 10-208,-2-17-50,7 17 503,13-9-419,2 4-78,4-2 1085,4 6-1113,-9 7-29,1 0-10,1 13 5,-10-3 40,8 16-40,-11-13 56,3 16-33,-8-11 22,-5 8-28,-2-8 33,-16 8-38,3-8 5,-9 7 39,7-10 11,6-4-5,5-5 246,6-2-218,2-1 241,2-1-319,6-2-35,6 1 12,6-1-16,4 3 21,0 4 18,-6 1-35,8 9 7,-10-1-6,4 8-6,-10-3 17,-6 1 0,-10-1-6,-8-1-27,-7-1-29,2-6-1014,-14 1-4990,9-8 6066,-6 1 0,16-5 0,8 0 0</inkml:trace>
  <inkml:trace contextRef="#ctx0" brushRef="#br1" timeOffset="101060">11197 5461 23013,'10'-44'576,"0"0"1,-1 3 0,-2 10-313,-7 24-152,-1 3-112,1 3 5,-2 7 23,-2 7 6,-3 12-23,-2 9 6,-2 5-6,3 2 6,1-2-6,4-5-5,2-5 10,5-9 91,5-7-45,-1-7 78,10-7-90,-6-4 107,20-16-34,-6 2 23,12-11 44,-11 7 29,-4 3-6,-7 5-73,-7 6-90,-4 5-16,-4 3-6,-1 10-23,-1-3 1,0 14-12,0-1-27,0 9-667,5 12 0,-1-11-2448,7 16-6683,2-17 7763,-1-3 1,-3-8-1,-6-13 1</inkml:trace>
  <inkml:trace contextRef="#ctx0" brushRef="#br1" timeOffset="101910">12476 5358 10774,'3'-3'8492,"-1"1"-4667,-2 2-3511,-4-20-107,-1 15-28,-5-14-27,-2 22-12,-2 0-17,-4 3-11,-5 0-6,-1 0-27,-4 1 10,1 0 29,-3 2-85,11-3 29,-3 2-34,14-2 17,-1 2-17,3 2-17,4 6 6,0-4-6,3 10 23,1-4 5,1 11-28,0-9 84,0 12-72,-2-19 33,0 10 5,-1-12-10,1 1 16,0-4 185,2-4-100,-2-2 223,2-1-112,-1-3-134,4-3-73,4-3-28,3-5 5,4 0-21,4-1-1,5 3-11,1 3 0,6 5 11,-8 7-11,-3 1-11,-8 10-6,-6 1 0,-1 7-11,-4 3-3565,-9 7 3441,0-10-368,-9 9-355,0-14-665,-7 5-4190,-4-5 5163,1-5 0,8-6 0,8-3 0</inkml:trace>
  <inkml:trace contextRef="#ctx0" brushRef="#br1" timeOffset="102693">13515 5505 23965,'-9'-45'358,"2"9"-307,-31 65-23,7-1-17,-8 8 11,1 13 1,22-15-34,-2 12-1,19-14 7,10-5-3393,9-6 3398,0-7-11,14-4 22,-16-7 90,16 0 39,-21-3 45,2-5-12,-10-2 3382,-3-5-3404,-3-2-33,-5 0-67,0 4 16,-7-2-17,-2 6-16,-4 1-51,-3 6-84,4 5-56,4 2-7377,2 12 7534,8-6 0,0 1 0,4-8 0</inkml:trace>
  <inkml:trace contextRef="#ctx0" brushRef="#br1" timeOffset="103194">14614 5525 15720,'0'-4'6049,"0"2"-3623,0 2-2320,28-50-33,-13 39-23,26-28-16,-19 57-23,-3 4 11,3 13-22,-5 10-72,-3 2-189,-7-14 1,-1 0-127,-2 3-996,-4 11-1658,-4-20-5087,-4 3 8128,0-9 0,2-9 0,3-8 0</inkml:trace>
  <inkml:trace contextRef="#ctx0" brushRef="#br1" timeOffset="103360">14565 5711 19809,'39'-22'-500,"0"-1"0,1 1 0,16-10 0,-3 7 500,-17 15 0,-4 4 0,6-2 0,-6 1 0</inkml:trace>
  <inkml:trace contextRef="#ctx0" brushRef="#br1" timeOffset="104034">15568 5505 24105,'0'-18'370,"-7"11"-275,-16 32-50,-2 6-6,4 4-17,8 0-11,8-3-5,10-5 5,6-6 0,9-6 1,5-5 10,6-6-5,4-4 5,1-6-3352,4-7 3363,-15 1-1515,2-12 1521,-21 12 28,1-13-28,-14 8-33,-9-6 16,-16 2 1,-13-1-7,-7 1 12,-2 0 0,7 1 12,12 2 2604,14 1-2611,12 2 2372,12-2-2388,9-1 11,10-1 34,7 2-23,3 4-22,0 5-1,-2 11 1,-4 11 0,-5 11-11,-5 10-1,-7 5-38,-4 6-310,-5 1-1309,-2 2-1406,-1-12 3058,0 1 0,2-25 0,0 0 0</inkml:trace>
  <inkml:trace contextRef="#ctx0" brushRef="#br1" timeOffset="104760">16758 5428 8903,'7'-6'7377,"-2"2"-5086,-5 4 1737,0 0-3519,-17-55-324,9 39 89,-22-40-83,7 55-46,-15 6-16,-16 12-78,4 5-40,4 3 0,11 0-5,18-4-18,3 8 12,11-10 17,21 6-11,7-17 5,8 1 0,4-7 28,-6-6 169,12-10-85,-14 1 269,5-13 96,-17 9-7,1-4-50,-6 4 23,-6 3-269,-3 6-107,-2 3-55,-1 4-1,-5 18-5,1 2-23,-6 21-16,1 1-146,2 8-140,2-9-1222,3 13 1530,5-5 0,-2-14 0,2-5 0</inkml:trace>
  <inkml:trace contextRef="#ctx0" brushRef="#br1" timeOffset="105367">17753 5388 11665,'1'-3'8811,"-1"1"-5686,0 2-2895,0-21-113,-4 21-27,-3-10-17,-4 32-29,-2 8-21,-4 15-23,6-12-51,-1 4-1013,8 0-1859,6-6-1144,1 5 3219,7-12 0,-5-16 0,1-1 0</inkml:trace>
  <inkml:trace contextRef="#ctx0" brushRef="#br1" timeOffset="105743">18009 5460 13172,'2'-4'8183,"-1"0"-5427,-1 4-2700,-13-24-17,1 29-11,-12-14-11,6 37-12,4-4 12,2 13 0,7-12-17,4 8 0,9-10 11,6-8 17,7-5 45,3-6-28,-3-5 190,5-11 39,-13-3 29,3-13-28,-12-1-18,-3-4-44,-3 0-23,-2 3-22,-4 5-56,0 7-61,-4 6-46,4 5-234,-1 3-875,5 2-6200,2 7 7304,6 0 0,-1 1 0,2-2 0</inkml:trace>
  <inkml:trace contextRef="#ctx0" brushRef="#br1" timeOffset="106293">18505 5527 13390,'0'-5'7438,"0"2"-4172,0 3-3216,-14-39-22,8 37-5,-16-15-12,14 37 0,-10 28-336,8-14-168,-1 8-2111,7-5 2604,5-6 0,0-11 0,1-3 0</inkml:trace>
  <inkml:trace contextRef="#ctx0" brushRef="#br1" timeOffset="106510">18680 5481 24626,'2'-44'123,"-2"15"-117,-6 63-68,1 3-39,1-4-660,1 10-9070,3 3 9059,-1-13 1,1-2 0,0-26-1</inkml:trace>
  <inkml:trace contextRef="#ctx0" brushRef="#br1" timeOffset="107450">19371 5544 8276,'-1'-3'8620,"1"0"-1624,0 3-6637,-5-59-214,4 44-128,-4-44-23,3 63 1,-2 7-1,-2 11-39,-5 8-190,-2 7-39,3-6-2605,-1 19-4851,9-18 7730,1 9 0,2-24 0,2-9 0</inkml:trace>
  <inkml:trace contextRef="#ctx0" brushRef="#br1" timeOffset="107817">19577 5479 12897,'0'-3'7142,"0"0"-4134,0 3-2572,5-60-116,7 37-222,-5-12 0,4 2 25,11 19-39,-2 6-56,-4 3 0,6 10-34,-7 6 6,5 11 23,-9 8-1,-8 6-11,-12 6-11,-10 2 0,-10-2 11,2-10-5,-14 6-6,17-17-17,-7 5-39,19-14 28,7-6 17,14-4-11,12-7-96,16-5-554,13-6-771,-20 7 1,0-1 594,26-6 0,-20 6 0,-16 4 0</inkml:trace>
  <inkml:trace contextRef="#ctx0" brushRef="#br1" timeOffset="108333">20612 5394 15950,'1'-7'5377,"-1"2"-4005,0 5 437,0 0-1814,1-25-1,0 22 28,0-11-5,-2 35-11,-2 11-62,-3 6-28,0-6-1025,-5 19 95,5-24-4548,0 22 5562,8-27 0,-1-2 0,2-11 0</inkml:trace>
  <inkml:trace contextRef="#ctx0" brushRef="#br1" timeOffset="109109">20836 5420 21791,'-7'-39'1390,"3"7"-1116,8 27-33,2 0-190,-2 1 16,4-1-17,-1 0-16,3-2-12,2 1 6,0 1 0,-2 1 17,-1 2 45,-4 1-23,-3 0-6,-1 1-27,0 0-28,0 2-6,0-1 11,0 1-6,0 0 1,2 2 16,1 3-22,3 3 6,1 3 0,1 2-29,1 5 23,-4-3 6,-1 0 44,-4-3 51,-3-2-11,-6 2 55,-15 3-111,5-6-1,-8 1 12,11-7-6,2-2 73,1 1 73,6-3 28,4 0 213,1-1-426,8-1-33,-3 1 44,10 3 11,-1 2-22,4 6-5,1 2 5,-1 2-6,-4-3-16,-3 6 10,-6-6-10,-5 5-40,-15-1 23,2-7-112,-16 2-348,6-8-963,-7-1 1462,0-4 0,14 1 0,3-2 0</inkml:trace>
  <inkml:trace contextRef="#ctx0" brushRef="#br1" timeOffset="109611">21533 5436 16837,'11'-54'174,"-3"15"2374,-12 49-2548,-5 9 1375,-2 9-1543,-2 5-1778,0 3 1436,3-7-827,1 12-2595,6-20 3367,0 10 0,3-22 0,0-1 1</inkml:trace>
  <inkml:trace contextRef="#ctx0" brushRef="#br1" timeOffset="110009">21797 5414 13715,'1'-5'7348,"1"2"-4810,-2 3-2460,-10-1-27,4 7 38,-16 16-61,10 3-22,-4 12-17,10-9 11,4-5 0,4-8 33,8-3 29,4-8 11,8-4 28,1-8-40,-4-2 79,3-7 157,-2-5-95,-1 1 61,-1 0 6,-9 9-118,-4 7-95,-3 2-33,-2 2-6,1 6-12,1 3-33,1 9 23,1-2-79,1 8-718,2 6-1057,0 3 1859,0 9 0,-3-21 0,-3-4 0</inkml:trace>
  <inkml:trace contextRef="#ctx0" brushRef="#br1" timeOffset="110500">22637 5411 15961,'1'-4'6397,"0"0"-4258,-1 4-2021,15-55-135,-11 41-39,10-38 33,-17 64 23,-3 11-11,-3 11-252,-3 8-762,1 6-2425,4 2-6381,8-5 8876,3-14 0,1-14 1,-2-12-1</inkml:trace>
  <inkml:trace contextRef="#ctx0" brushRef="#br1" timeOffset="111093">23015 5414 23019,'2'-42'420,"-4"8"-364,-7 35-12,-3 1 18,-2 2 11,-1 0-6,-1 0-28,5-2 124,-2 1-29,7-2 6,-2 0-17,4 0-33,1-1-62,1 0 22,0 1-22,1 0 0,-3 4 6,0 1 11,-4 5 16,-4 5 34,-2 5-16,-7 8-68,5-4 6,-1 2-6,10-12 11,2-3 40,3-6 89,1-1 141,1-4 27,3-1-212,0-1 83,8-6-100,0 0-40,5-5 17,3 1-61,-7 4 5,8-1 0,-7 7-5,5-2-1,-1 5 7,0 3-24,-1 5 7,0 5-6,-2 2-1,-5 2-21,-4 0-51,-7 0-213,-7 1-538,-8 0-1047,-6-1-5377,-2-4 7259,2-4 0,9-6 0,7-3 0</inkml:trace>
  <inkml:trace contextRef="#ctx0" brushRef="#br1" timeOffset="111400">23638 5232 19994,'-2'-5'4027,"0"0"-3428,2 5-571,-12 32-22,7-14-43,-4 12 1,0 4-513,3 2-268,-1 9-5569,3-7 6386,2-14 0,1-5 0,1-9 0</inkml:trace>
  <inkml:trace contextRef="#ctx0" brushRef="#br1" timeOffset="111784">23928 5258 21915,'-44'21'48,"0"0"1,3-2-1,7 4 1181,7 27-1229,9-8 0,5-2-39,12-1 17,6-20 440,7 10-446,8-14 28,-4-4 274,14-3-213,-11-12-16,3 0 822,-5-9-677,-7 2 137,-2-8-159,-6 4-117,-5 1 16,-9 5-33,-8 4-40,-9 1-459,-13 2-2251,7 4 2716,3 1 0,19 0 0,8-1 0</inkml:trace>
  <inkml:trace contextRef="#ctx0" brushRef="#br1" timeOffset="113627">24952 5370 23539,'0'-36'611,"-3"14"-600,-1 28 6,-6 12-6,0 5-28,-6 10-117,-1 4-465,-1 2-1558,2 0-4749,5-3 6906,4-7 0,5-12 0,2-9 0</inkml:trace>
  <inkml:trace contextRef="#ctx0" brushRef="#br1" timeOffset="113909">25133 5414 23679,'19'-34'199,"0"1"0,14-17-149,-26 60 18,0 10-1,0 11-17,-1 17-72,-2-15-34,-2 16-129,-1-20-442,-3 8-1177,-3-3-8027,0 0 8501,1-14 0,1-4 0,3-13 0</inkml:trace>
  <inkml:trace contextRef="#ctx0" brushRef="#br1" timeOffset="114100">25211 5523 22845,'14'-41'-1070,"14"7"-4318,12 30 5388,8-1 0,-15 3 0,-14 0 0</inkml:trace>
  <inkml:trace contextRef="#ctx0" brushRef="#br1" timeOffset="114476">25979 5350 17406,'-10'-8'4525,"2"1"-3527,8 7-96,0 0-869,-23 0 6,11 11-16,-16-2-40,10 29-45,9-16-369,-8 23-2806,11-7 2389,0 2 0,3-11 0,2-12 0</inkml:trace>
  <inkml:trace contextRef="#ctx0" brushRef="#br1" timeOffset="115027">26063 5459 23758,'-47'16'207,"12"-6"-145,17 28-51,11-12-11,-1 11 5,7-15-16,11 7 0,4-13 0,6 3-45,15-6 39,-5-9 6,15-1 5,-16-6 34,9-9-17,-20 3 79,13-16 11,-21 6-17,2-8 5,-20 0-3453,1 8 3404,-10-1 66,-5 0-39,2 4 34,-7-9-51,12 9 90,1-9-50,9 7-17,0-7-40,5 10 3449,3-1-3460,1 9 6,3-4-16,1 7 10,0 1-28,5 4 6,-1 7 23,2 6-18,-4 10-5,-3-3-44,-2 19-169,-4-9-73,1 6-2324,-8 6-7221,-1-15 9421,-2 4 0,3-18 0,5-10 0</inkml:trace>
  <inkml:trace contextRef="#ctx0" brushRef="#br1" timeOffset="115400">26829 5346 24911,'-42'-21'-11,"10"3"6,6 59-130,9-4-514,-3 13-203,8-10-8979,2 18 8747,8-33 1,-1 6 0,3-26-1</inkml:trace>
  <inkml:trace contextRef="#ctx0" brushRef="#br1" timeOffset="115883">27192 5387 23976,'-55'-5'67,"5"5"-61,20 23-17,8 0-17,9-3-11,7-3 16,9-3 23,6-3 0,8-3 45,12-4-17,-8-4 62,10-6 55,-12-4 141,2-4 397,-2-3-436,-9 6 207,0-3-62,-7 8-101,0 0-140,-2 3-129,-1 2-38,-2 6 38,-6 8-5,0 2-45,-21 37-95,16-24-311,-2 3 0,1 2-2384,5 6 2818,0 11 0,6-22 0,1-5 0</inkml:trace>
  <inkml:trace contextRef="#ctx0" brushRef="#br1" timeOffset="116933">27686 5369 7184,'3'0'5926,"0"0"264,-3 0-5496,7 11-112,-5-8-162,5 8 409,-13-11-599,3 0 252,-7 1-208,6-2 247,-4-3-140,6-3-79,-1-8-212,9-1-23,5-2-56,1 6 23,7 2-12,0 6-22,-3 1 6,6 12-17,-13 3 11,1 6 11,-6 7 0,-6 0 0,-13 15-16,-5-3-1,-5-3 1,-6-3 5,3-10 0,-6 3 0,6-7-12,10-7-4,9-5-80,16-8 57,3 0-392,30-9 61,-15 5-1187,30-6-2173,-13 3 3730,17-4 0,-26 6 0,-4 1 0</inkml:trace>
  <inkml:trace contextRef="#ctx0" brushRef="#br1" timeOffset="117276">28155 5391 22263,'-62'3'358,"10"6"-324,38 10 55,1 12-55,8-9-12,3 9 1,5-12 83,13 0-61,-5-11 145,19 1-111,-15-7 240,21-11-62,-18-3 7,7-10-24,-11-1-21,-6-3-46,-4 2-122,-6 7 10,-6-3-128,-1 10-56,-4-2-627,0 8-2796,3 2 3546,0 5 0,4-3 0,4 3 0</inkml:trace>
  <inkml:trace contextRef="#ctx0" brushRef="#br1" timeOffset="118251">28562 5387 8013,'8'-4'8435,"-2"0"-6710,-6 4 3300,0 0-4913,-3 0 84,0 0 78,-4-3 6,3-2-157,1-1 169,2-9-152,1 3-40,3-8-32,0 3-18,6 0-50,-2 5 0,5 1-11,-2 7-23,7 4 23,-5 3 5,6 9 1,-6 5-12,0 7 0,-3 2 12,-4 1 10,-11-1-10,-6-2 16,-11 0 17,-4-5-11,1-5 33,5-5 62,9-4-45,5-3 101,4-3-123,2-3-45,3-1-28,0-1 11,3 3-22,4 0 22,0 3-16,8 3-107,3 2-269,5 3-594,6 1-1047,3 0-2492,1-3-5289,-2-2 8638,-11-2 1,-8-2 0,-10 0 0</inkml:trace>
  <inkml:trace contextRef="#ctx0" brushRef="#br1" timeOffset="118460">28917 5345 11234,'0'-5'9538,"1"2"-5841,-1 3-3697,6-41-11,-6 37 22,2-24 0,-10 50 17,-2 9-5,-1 5-152,2 3-661,2 3-2257,1 0-2028,4-8 5075,0-2 0,2-20 0,0-1 0</inkml:trace>
  <inkml:trace contextRef="#ctx0" brushRef="#br1" timeOffset="119893">29376 5284 16684,'-3'9'1988,"1"-2"-1383,1-6 2924,1-1-3154,-2-4 140,1-1-364,0-2-22,1 0 95,0 1-11,2-1-174,-1 0 17,6-2-50,-2 5-23,3 0-5,-1 3-29,0 1 23,1 12 28,0 4-11,-1 11-23,-3 1 18,-6-7-18,-12 9 34,2-14-17,-18 12 0,-1-11 68,1-3-18,5-4 74,12-8 5,10-2-67,1-2 27,1-3-38,5-2-28,0 2-1,3 1-10,8 2-1,-3 1-11,18 3-72,-7 4-152,11 2-454,-7 2-935,-1 0-2464,0-2 4094,0 0 0,-12-4 0,-1-2 0</inkml:trace>
  <inkml:trace contextRef="#ctx0" brushRef="#br1" timeOffset="120260">29678 5369 6072,'-6'-10'7662,"1"2"-3729,5 8-1345,0 0-1460,6-61-1016,1 43-93,-1-17 1,2 6 454,3 26-474,12 5 1632,-5 6-1609,8 9 10,-8 9-10,-6 5-23,-6-5 22,-10 11-16,-8-13 27,-10 9 12,-4-12-3431,-2-4 3397,7-5-45,-1-2-16,15-6 22,-1 0 28,17-3-28,9 0-11,4-2 2999,28-4-4035,-10 0-2757,22-5 3517,-17 3 0,-17 2 0,-12 2 1</inkml:trace>
  <inkml:trace contextRef="#ctx0" brushRef="#br1" timeOffset="121109">30103 3819 8410,'-2'-3'5904,"1"1"1069,1 2-6457,10-55-107,0 36-56,11-40-303,-9 53-5,1 3-17,-4 3 11,4 4-16,1 5-12,-2 1 34,0 15-6,-8-3 17,-11 19-50,-2-16 16,-17 9-5,-2-10-12,4-5 29,-1 0-40,13-7-10,6-5-1,-1 2 0,9-5-22,6-1-213,10-1-645,13-3-1572,13-3 2469,11-5 0,-22 4 0,-4-1 0</inkml:trace>
  <inkml:trace contextRef="#ctx0" brushRef="#br1" timeOffset="121627">30455 3648 19742,'20'-45'672,"4"9"-594,-12 34-33,5 2-17,-6 6 17,-2 6-23,-3 1 101,-1 13-50,-5-6-11,-4 10 16,-5-6 6,-7-4-33,1-5 133,-9-1-4,10-7 150,-6-1-134,11-3 286,3-6-280,4-1-17,2-2-28,3-1-51,3 2-22,4 2-11,4 1-34,2 4-17,1 2-10,1 4 27,2 9-22,-7-4 33,-1 6 6,-10-6-22,-6 2-85,-9-1-251,-9-1-768,-6-4-8237,0-3 9307,5-4 0,10-1 0,7-1 0</inkml:trace>
  <inkml:trace contextRef="#ctx0" brushRef="#br1" timeOffset="122459">30907 5214 8478,'-5'-6'4190,"2"1"-2869,3 5 6297,0 0-7400,-27-39 62,25 24-122,-19-29-13,36 34-128,-5 6 5,5 1-16,-9 6 11,2 6 5,-4 7-11,0 7 6,-2 7 6,-10 15-12,2-12-6,-11 14-10,7-25 10,-14 18 1,6-18 0,-9 10-12,13-17-5,2-4-40,9-4 51,3-3 17,4 2 6,10-2-35,0-2-60,14-1-1,-10-1-477,30 0-1169,5-5-1266,9 0 2985,-1-7 0,-34 7 0,-7-1 0</inkml:trace>
  <inkml:trace contextRef="#ctx0" brushRef="#br1" timeOffset="122867">31195 5237 12640,'1'-4'7096,"-1"1"-3147,0 3-3770,12-38-196,-10 28 1,10-28 16,-14 43 16,-1 6-4,-5 17-12,-1 4-6,1 0 6,0 0 0,7-11 0,-2 2 11,9-6 17,0-8 28,9-4-39,-2-7 5,2 0 29,10-8 178,0-3-5,2-2 45,-8 3-151,-11 6 67,-3 2-96,-3 2-89,0 2 11,1 2-44,1 6 27,2 6-11,0 2-487,5 16-912,-2-8-299,0 7 1715,-2-2 0,-4-19 0,0 3 0</inkml:trace>
  <inkml:trace contextRef="#ctx0" brushRef="#br1" timeOffset="123616">31749 3733 7436,'-4'-8'7214,"1"1"-5152,3 7 32,0 0-2072,23-45-10,-13 34 0,18-34-7,-20 48 102,1 11-1,-5 6-5,1 13-12,-8 3 1,-6 2 5,-6 0-33,-6-3-6,-2-4 11,0-6 28,2-3-44,8-9 55,-1-1-44,9-7 55,-1 1 68,6-4 45,1-1-18,4 0-66,4 0-197,12-1-486,10 0-2225,14-4 2762,15-2 0,-26 1 0,-1 0 0</inkml:trace>
  <inkml:trace contextRef="#ctx0" brushRef="#br1" timeOffset="124210">32178 3668 20834,'-4'-17'157,"0"4"-85,0 14 74,-2 1 22,-3 1 11,-4 0 73,-2-1 79,0-1 17,2-1 55,5 0 67,3 0-72,3 0-180,2 0-235,0 7 40,-2 3-1,0 8-16,-3 3-1,1 1-10,-1-1 5,2-3 11,-1-5 6,2-4 5,1-6 101,1-1 969,0-1-817,2-3-185,2-3-45,6-3-23,2-2-5,4 0-6,2 4-11,1 2 0,0 3-11,0 5 5,-1 4-5,-1 7-34,-3 1-39,-6 1-84,-3 0-269,-7-1-672,-5 0-2268,-4-1 3377,-3-3 0,7-6 0,1-2 0</inkml:trace>
  <inkml:trace contextRef="#ctx0" brushRef="#br1" timeOffset="124400">32214 3662 13973,'5'-3'4693,"-1"1"-3533,-4 2-964,72-18-375,-31 10-3255,8-2 1,-1-1 2847,-8 5 0,-17 4 0,-11 0 0</inkml:trace>
  <inkml:trace contextRef="#ctx0" brushRef="#br1" timeOffset="125276">32316 5345 10886,'-4'0'6537,"0"0"-1843,4 0-4504,-3-48 68,9 30-73,-1-35-84,17 41-101,-2 6-17,4 3 6,-9 6-6,0 9 11,-6 7 12,-2 9 5,-6 12-5,-11-3 5,-7 3-11,-2-15 0,-6 0 39,6-8-28,-3 5-22,7-8-28,4-1-28,7-8 27,3-3-32,2 0-253,10 1-734,8-2-2336,18 1-945,-1-1 3492,8-1 0,-25 0 0,-2 0 0</inkml:trace>
  <inkml:trace contextRef="#ctx0" brushRef="#br1" timeOffset="125717">32860 5325 10662,'0'-11'7013,"1"3"-5181,-1 8 514,0 0-2273,-14-11-28,2 14-96,-13-5 57,4 23 50,5-1 28,-8 13-56,9-2 1,-3 16-47,10-9-4,13 2 16,9-14 23,10-4 17,-2-8 246,11-2-151,-18-8 347,12-3-291,-18-4 324,2-10-369,-9 3 163,-3-16-146,-5 9 5,-9-12-128,3 14 5,-5 0-50,10 10-197,-2 1-441,5 3-2555,-1 5 3204,3 2 0,0 0 0,2-1 0</inkml:trace>
  <inkml:trace contextRef="#ctx0" brushRef="#br1" timeOffset="126850">32833 4835 19925,'42'-27'17,"0"-1"1,0 1 0,-1 1 0,-1 1 0,-2 3-348,3 4 0,-1 3-1582,5-2 0,0 0-1844,2 2 1,-2 2 3128,-6 2 1,-2 1 0,7 0 0,-22 7 0</inkml:trace>
  <inkml:trace contextRef="#ctx0" brushRef="#br1" timeOffset="127100">32810 4752 15188,'47'-20'26,"-1"0"1,0 0 0,-1 1 0,-1 0 0,-3 4-33,5 2 1,-3 2-916,0 0 1,-2 0 808,-4 2 0,-1 0-571,-1-1 0,-4 1-616,7-4 1299,-6-4 0,-26 12 0,-1-3 0</inkml:trace>
  <inkml:trace contextRef="#ctx0" brushRef="#br1" timeOffset="127284">33119 4503 17020,'44'-12'-2123,"1"0"0,0 1 0,-1 2 2123,-2 5 0,-3 1 0,8 0 0,-13 1 0</inkml:trace>
  <inkml:trace contextRef="#ctx0" brushRef="#br1" timeOffset="127476">32976 4493 17199,'49'-14'-344,"-1"-1"0,1 0 0,1 1 0,-1 0 1,-7 3-2587,14 1 1978,-22 4 1,-3 2-1,4-2 1,-12 4-1</inkml:trace>
  <inkml:trace contextRef="#ctx0" brushRef="#br1" timeOffset="127667">33007 4483 17668,'55'-15'-1627,"0"0"0,-8 5 0,1-1 0,-9 4-1980,-2 2 2494,-2 2 0,-4 0 0,-19 2 0,-2 1 1</inkml:trace>
  <inkml:trace contextRef="#ctx0" brushRef="#br1" timeOffset="127828">33051 4505 18616,'34'3'-3151,"1"-1"1,20 3 3150,2-9 0,-35 3 0,1-1 0</inkml:trace>
  <inkml:trace contextRef="#ctx0" brushRef="#br1" timeOffset="128593">32881 4188 20285,'-33'-4'717,"1"1"0,-3-6-561,47 8 114,28-4-136,-12 3 135,28 0-50,-3 1-113,-10 2 0,0 1-50,15 2 3,-15 4 0,-1 3-25,-2 8 10,14 13-21,-24-5 2,-11-1 0,-2 2 48,3 21-905,-7-11 0,-3 1 899,-1 16-158,-12-10 1,-4 0 204,-3-11 1,-1-1-65,-2 7 1,-2 0 55,-10 5 1,0-3-318,-7 12 233,10-17 1,3-1 11,-1 13-1,12-7 18,6-7 1180,6-3-1214,3-6 973,1-3-984,-3-7 383,-2-5-356,-3-6 113,0-3 454,0-2-561,-1-5-45,-2 2-5,-5-3 0,-6 3 0,-9 1-1,-6 1-4,-4 0-24,2 1-55,5 0-107,7 0 23,8 0-1025,0-2-1009,5-2 2213,-3-5 0,5 3 0,1-1 0</inkml:trace>
  <inkml:trace contextRef="#ctx0" brushRef="#br1" timeOffset="129334">32922 4426 13284,'-4'-4'5376,"1"1"-2894,3 3-1989,-29-57-219,34 38-27,-12-42-6,48 52-34,13 2-50,6 1-3454,0 4 3314,-17 2 39,3 9-39,-23 5 22,5 15 23,-17 8-18,-6-1 34,-5-2 1,-2 2 0,-4 16-166,2-13 1,-1 1 116,1-7 1,-1-1-14,2 0 0,1 0 39,0 29-6,1-6-16,2-5 3297,-1-5-3264,2-11 225,-9 13-102,-3-15-61,-7 12-34,1-12 381,0-6-319,1-4 93,0-5-127,1-5 175,-17 0-164,-3-6-39,-23 2-16,-4-5-46,29-2 1,0 0 11,-26-1-12,14 0-21,18 0 44,12 0-17,10 0-17,2 0-50,2 0-17,4 0-190,5 0-533,10 0-1292,12-1 1212,16-4 0,-19 3 0,1-3 0</inkml:trace>
  <inkml:trace contextRef="#ctx0" brushRef="#br1" timeOffset="129876">32902 4335 10926,'-4'-2'6642,"0"-1"-3779,4 3-2511,-10-41-27,25 28-28,2-30-51,31 40-78,5 3-50,3 7-28,1 7-567,2 8 514,-30-7 0,-1 3-12,-2 1 0,-2 3 8,-3 3 1,-4 2 39,-4 1 0,-5 4-1531,-4 9 1,-4 0 1574,-5 18-33,-4-16 0,-2 0-239,-11 16 219,9-22 1,-1 1-34,0-3 0,0 0 2,1-2 1,1-1 44,-12 26-35,3-7 58,-1-8-6,-1-6 0,-5-2-156,8-13-1158,-10 0 1219,7-13 0,6-2 0,1-4 0</inkml:trace>
  <inkml:trace contextRef="#ctx0" brushRef="#br1" timeOffset="150777">5192 8838 15171,'0'-7'3408,"-8"-26"0,-3-6-3020,0 17 48,-10-20 1,-7 3-50,-10 26-225,8 5 0,-3 2 96,-30 5-915,29 6 1,1 1 689,-19 5 1,17 6 1,1 4-47,-2 13 4,12-8 0,4 2-15,7 19 6,15-11-14,19-5 1,7-2 7,5-2-36,7 1 1,5-2 2,-15-13 0,0-1-6,8 2 1,0 1-15,-3-2 0,-1 0-64,19 12 51,-19-1 122,-19 2 7,-25 0 21,-21 1-27,-23 1 70,19-14 1,-2-1-99,-3 0 0,-2-2-12,0-2 0,1-1-13,2-2 0,1-3-1028,-24-9-6011,19-14 7058,20-7 0,15 8 0,7 6 0</inkml:trace>
  <inkml:trace contextRef="#ctx0" brushRef="#br1" timeOffset="151043">5488 8586 26172,'-17'28'69,"-1"1"0,3 3 0,5 2-72,10 3 1,6 3-141,2 14 0,2 0-635,-2-17 1,0 1 216,4 16 1,-2-1-1132,-4-16 1,-2-1 1691,1 14 0,-2-1 0,1 4 0,-4-6 0</inkml:trace>
  <inkml:trace contextRef="#ctx0" brushRef="#br1" timeOffset="151585">5430 9264 24015,'-13'-43'323,"1"-1"0,2 5 0,2 8-362,5 19-95,12 3-130,11 0-38,18-1-45,13-2-23,8-2-236,1-2 421,-15 3-156,11-11 397,-24 6 274,6-9 202,-22 6 17,-11 2 39,-12 2 67,-7 3-27,-5 3 152,-1 2-349,4 3-140,5 2-229,5 2-85,4 1 12,20 13-11,6 6 5,21 19 8,-22-15 1,0 1-126,0 4 1,-1 1 110,-3 1 1,-1 2-26,-5 1 1,-3 2-20,-5 0 0,-3 0 8,-6-1 0,-4 0 59,-6 1 0,-2-3 23,-8 7 55,-7-8 17,19-32 17,0-14 62,9-18-34,10 2 0,4-3-39,3-16-37,5 12 0,3 0-353,14-10 308,-12 20 1,1 0-12,1 5 1,0 2-32,25-13-38,-3 13 162,-5 11-538,-7 8-2369,-9 17-2190,-12-2 4996,-7 12 0,-8-15 0,0 0 0</inkml:trace>
  <inkml:trace contextRef="#ctx0" brushRef="#br1" timeOffset="153892">6938 8797 21444,'11'-47'806,"0"0"1,-1 7 0,-3 7 56,-7 17-438,-1 9-268,-1-1 40,-10 4-175,-5 2 0,-16 0 23,-10 4-62,-7 3-11,-2 3 28,5 2 12,13-3 16,-4 2-34,19-5 0,-1 2-5,10-4-56,7 1 84,-2 2-28,1 7 11,-1 0 33,-3 20-10,1-1 10,-2 18-5,3-14 17,-2 24 11,5-15-25,1-12 0,-1 2 25,3 22-412,-1 0 378,5 1-5,2-4 6,2-12 10,10 11-55,4-14-17,0-1-152,10-5-381,-5-17-710,12-1-1429,8-6-4145,10-12 6681,-20-3 0,-2-1 0,5-3 1,-1-2-1</inkml:trace>
  <inkml:trace contextRef="#ctx0" brushRef="#br1" timeOffset="154268">7483 9037 9526,'3'-6'9830,"0"1"-7708,-3 5-105,0 0-1211,-9-60-246,-6 42-308,3-15 0,-2 5 107,-17 27-208,-1 11-56,-3 6-11,0 13-39,0 8-22,4 6-1,5 6-5,10-9 11,7 15-45,20-24 17,13 9-11,19-22 0,13-9 11,-8-9 19,-12-6 1,0-3 25,6-8 55,11-13 46,-27 2-17,-12-4-12,-9 0-5,-10-1-67,-7 2-11,-10 2 5,-8 4 6,-3 6-28,-1 7-51,2 6-162,5 7-616,5 6-2151,9 7 2963,13 5 0,1-6 0,8-2 0</inkml:trace>
  <inkml:trace contextRef="#ctx0" brushRef="#br1" timeOffset="154735">7980 8752 26726,'-29'-56'163,"19"7"-152,51 33-17,9 1 23,1 3 6,-6 4-29,-8 4 17,-7 5 12,-8 5-12,-5 5-17,-5 10 6,-4-1 0,1 25 6,-4-7-6,2 21 22,-1-6-574,2 4 563,4 5-14,-6-28 0,1 0-17,1 2 1,0 0 5,-1 1 0,1 0 8,-2-1 1,-2-1 5,-1-2 0,-4-2 34,-13 28-29,-12-7-50,-16-6 6,2-13-210,-1-13 0,-5-2-759,7-6 1,-2-2-2121,-20 4 0,-2-1 2548,13-6 1,5-2 0,-15 2 0,28-5 0</inkml:trace>
  <inkml:trace contextRef="#ctx0" brushRef="#br1" timeOffset="165791">8987 9101 18364,'-50'5'1320,"0"0"0,9 0 0,6-1-945,4 2 409,19-4-403,19-2-45,19-6-224,9 0-51,1-1 1,4-1-331,0 1 1,4 0 301,1 0 1,5 1-1,-2-1-447,15-1 1,-1 1 437,-16 2 0,0 0 1,-2 1 14,6-1 0,-5 1-16,10 0 77,-12 2 136,-36 2-96,-2 0 112,-8 0 364,-1 0-778,-13 2 782,6 2-10451,-16 5 8203,18-4 0,-3 1 0,10-5 1</inkml:trace>
  <inkml:trace contextRef="#ctx0" brushRef="#br1" timeOffset="166351">10461 8456 16504,'0'-5'5714,"0"2"-3021,0 3-2625,1-26-46,-1 22 12,0-19 22,-3 34-17,-2 13-45,0-2-39,0 19-1691,7 6 1736,7 8 0,-4-14 0,4-14 0</inkml:trace>
  <inkml:trace contextRef="#ctx0" brushRef="#br1" timeOffset="167025">11250 8968 13547,'3'-3'7970,"-1"1"-4699,-2 2-2711,28-71-167,-26 40-245,10-12 1,-5 0 63,-24 19-72,-8 5-89,1 8 55,-18 6 6,-15 13-73,-3 6-327,23-3 0,2 4 321,-18 16-3219,16-3 3203,1 13-292,12 13 264,5 0 11,12-21 0,5-1-11,16 13 0,5-14-6,27-7 62,14-17 33,2-10 355,-4-6-226,-9-25-11,-22 4-100,4-7 385,-10-4-156,-4-4-45,-1 2 61,-2 1-205,-8 22-136,-2 9 0,-4 8 0,1 3 0,-2 7 3392,0 3-3392,-2 27 0,1-1 0,-1 22 0,5 0-860,0-26 0,0 0-664,0 2 1,2-1 890,-1 2 0,1-3 0,1 5 0,-2-9 1</inkml:trace>
  <inkml:trace contextRef="#ctx0" brushRef="#br1" timeOffset="167284">11981 8478 27908,'6'-40'67,"2"24"-117,0 74-183,-4-23 1,-2 2-2230,-2 4 1,-1 1 2461,-1-3 0,0-3 0,-2 11 0,1-20 0</inkml:trace>
  <inkml:trace contextRef="#ctx0" brushRef="#br1" timeOffset="169101">13503 8892 22823,'41'-33'-430,"-1"-1"0,1 3 1,0 6 73,-6 16 1,5 4-2616,15-2 0,9 0 0,-5 2-1026,-4 3 1,-1 0 3469,-1-1 0,3 0 0,-11 2 0,-3 5 0,-34-1 0</inkml:trace>
  <inkml:trace contextRef="#ctx0" brushRef="#br1" timeOffset="169451">13639 9147 12819,'-9'3'2862,"3"0"-2559,6-3-471,65-13 24,-31 3 1,1-1-359,17-2 1,3-2 446,-10-2 1,1-2 0,-3-1 160,-1-1 1,-2-2 134,16-10 0,-4-1-62,-25 12 1,-4-1 654,-2-13 0,-6 0-106,-5-2 465,-10-2 1,-6 0 218,-15-2-861,4 14 1,-3 1-65,-9-2 375,-2 4-206,12 13-219,1 2-370,9 9 677,3 15-655,2 14 1,1 18-56,5 14-20,3-26 0,3 0 2,3 2 1,4-1-243,3 1 1,4-1 191,3-1 1,2-1-96,0-1 0,-1-1-162,11 17-1740,-31-11 1,-9 1 2030,-21 10 0,-2 5 0,2-30 0</inkml:trace>
  <inkml:trace contextRef="#ctx0" brushRef="#br1" timeOffset="372349">6787 6792 20554,'-8'-32'1067,"-1"1"0,-10-29-798,12 49 201,-7-8-66,2 6-52,-10-2-256,-1 5-68,-1 3 33,-6 7-27,-10 14-29,5-3 9,3 7 0,2 4-19,-5 12-12,13-9 0,1 2-28,0 20 23,11-11-51,17 15 68,10-20 10,18 10 28,1-27 1,4-6 11,21 0-28,-24-5 0,-1-4 145,13-18 17,-25-2 68,4-11 61,-16-1-134,-5 8 369,-2-17-212,-3 14-12,-1-14-34,0 15-10,-1 5-163,1 10 45,0 6-129,-1 5 0,0 13-12,0-1 24,1 34-29,0-4-11,-1 11-20,1-16 1,1 0-82,4 15-281,-1-15 0,1 1-2553,11 18 2110,-1-10 0,-3-19 1,-7-12-1</inkml:trace>
  <inkml:trace contextRef="#ctx0" brushRef="#br1" timeOffset="373983">32554 6246 9083,'7'7'4817,"-1"-2"-1479,-6-5 23,0 0-2852,-5 0-279,0 0 212,-14 0 119,-10 0-259,-4 0-66,-6 2-136,15 0-3279,1 2 3241,14-2 128,-1 1-44,9-3 324,1 0-22,7 1-196,5-1-101,13 1-33,9-1-73,-2 0 3442,13 0-3409,-9 0 18,14 0-63,-12 2-22,-2 1-16,-16 1-6,-8 0-1,-5 6 35,-5 2 11,-7 8-17,-1-2 56,-21 17-51,7-15 14,-7 3 1,-3 1-4,-14 5-27,11-8 0,-2 0-565,5-4 0,1-1 559,-18 9 0,-2 5-39,14-2 39,6-3 0,10-2 50,14-13 45,6-3-5,4-3 1352,17 1-1302,9-4-28,24 1-56,-9-2 6,-5-3 0,2-1-26,-11 0 0,-1 0 0,15-2 1,1-1 2,-10 1 1,-2 0-24,18-4 4,-19 3 0,-2 0-4,6-2-16,11-3-16,-19 5-96,-8 2-236,-8 1-665,-5 0-80,-4 1-4413,-3-1 5506,-2 1 0,0 0 0,0 2 0</inkml:trace>
  <inkml:trace contextRef="#ctx0" brushRef="#br1" timeOffset="377692">32433 6305 14969,'7'-13'3288,"-2"2"-2559,-5 8-186,0 0-151,-2 0 79,-6-2-192,-3-1-32,-6 1-3410,-1 0 3259,3 3 144,-5 0-133,7 1-6,-4 1-12,5 1 12,-3 2-79,4-1 3387,-2 3-3403,5-1 11,1 0-12,1 0 6,2 0-11,3-2 399,0-1 21,7 0-79,5-1-122,11 0-74,8 1-49,9-1-29,6-1 6,1 0-1,-3-2 1,-6 0 0,-6 0-11,-7-1 38,-5 2-55,-8 0 101,-4 1 22,-5 1 201,-2 0-335,-9-2-34,2 1-22,-18-2 22,-2 1 0,-10 0 11,-3 2 0,0 0-22,1 1 0,1 1 5,-1 3 0,11-1-10,-8 1-29,19-2 34,-5 2 16,13-3-5,6-1-17,2 0 62,6-1-6,7 0-27,15 1 10,11 0-72,13-1-258,7 0-885,4 0 345,0-2 0,-28 1 0,-7-1 0</inkml:trace>
  <inkml:trace contextRef="#ctx0" brushRef="#br1" timeOffset="387199">8302 2660 7117,'-5'-1'1249,"1"1"-67,4 0-896,48-15-62,-22 8-110,6-3 1,0 1 42,-4 2-84,-3 1-28,-7 3 44,4-1-61,-11 3 174,1 0 380,-9 1 165,-4 0-56,-9 2-178,-2 1 122,-19 4 210,-22 8 13,-6 0-637,22-5 1,1-1 770,-19 5-108,12-4-560,16-4 408,10-2-213,13-3-49,2 0 211,11-2-292,10-2-65,3-2 536,18-3-669,16-4-337,2 0 157,-24 5 1,0 0-29,14 0-147,-15 2 161,-3 2 252,-19 2 376,0 0 413,-11 2 386,-18 5-603,-9 2-150,-8 2 54,-13 3-50,6-3-350,-8 1-345,9-2-99,16-3-547,13-2 99,10-3-2731,14 0 3205,5 0 0,-3 1 0,-2-1 0</inkml:trace>
  <inkml:trace contextRef="#ctx0" brushRef="#br1" timeOffset="395474">15562 8924 10853,'0'-6'5730,"0"2"-3254,0 4-1860,-62-41-1078,32 37 700,-16-12 0,-4 8 33,15 26 1,3 8-146,-2-1 0,1 2-37,-4 6 1,3 3-388,12-6 1,4 0 336,-5 17 347,18 13-257,22-25-56,4 6 70,10-25 0,3-5-37,6 0-1467,10-5 0,2-3 1484,-4-5 17,-5-3 0,1-3 218,-13-4 1,-2-3-191,-1-1 0,-1-2-26,1-4 1,-4-2 81,4-22-45,-11-3 12,-8 1-23,-7 4-90,-5 12 599,-11-5-621,-4 17-84,-13-5-191,-3 15-35,5 5-7190,-22 17 7444,19-1 0,-3 3 0,21-5 0</inkml:trace>
  <inkml:trace contextRef="#ctx0" brushRef="#br1" timeOffset="397507">7078 3510 10641,'0'-3'7405,"0"0"-4058,0 3-2567,-6-29-693,5 24 28,-5-15 104,5 39 179,1 11 103,-4 9 7,-1 9-278,-6 6-143,-1 2 220,-2-4 47,2-8-28,4-8-151,3-11 110,4-9 603,2-7-719,0-7-124,3-8 287,-1-7-223,2-10 105,-2-8 124,-1-6-44,-1-7 3,-1-6 113,0-2 96,2 2-387,1 4 131,1 11-119,-1 10-102,-1 10 14,0 8 177,-1 8-599,0 10 233,0 23 85,1-5-29,-5 27 20,0-10 41,-3 10-14,3-4-138,2-11 585,4-6-327,0-16-112,1-5 26,-2-12-294,0-3 962,0-12-613,-1-6-31,0-6 57,-1-12 45,1-1 77,0-16 117,3-2 413,5-6-1019,-2 24 566,3-1 122,-7 28 2,-1 2 31,-1 9-686,-1 11 380,-1 11-122,-2 14-89,-3 11 32,0 5-98,-1 10-39,4-16-30,1-2 647,2-25-393,0-6 19,0-9 41,0-6-187,0-9-28,0-3 18,-2-15-41,0-3 31,-1-12 84,1-10-9,2 19 97,0-9-3,1 31-14,-1-5-18,0 15-188,-2 6 482,-5 14-629,-1 5 427,-11 32 1,13-33-1,-5 13 1</inkml:trace>
  <inkml:trace contextRef="#ctx0" brushRef="#br1" timeOffset="400666">9345 2587 6316,'3'-1'5993,"-1"0"-4973,-2 1-628,-51-1 44,17 3-145,-4-2 1,-2 1 509,-6 5 11,4-1-134,7 0-107,9-2-129,8 0-178,8-1-236,5-1-258,3-1 392,15 0-83,6-3-57,18-2-16,8-4-23,4-1 11,1 0 12,-15 3 22,1 1 157,-23 4 78,2 0-240,-18 2-124,-8 0 61,-12 2 18,-12 3 22,-10 2 11,-5 4 34,-1-1-6,5 1-33,12-2-68,12-2-156,13-4 134,6-1 291,9-1-39,8 0-106,12-3-62,24-6-5,-11 2-1,-6 0 1,1-1-7,16-3-257,12-2 280,-6 1 79,-13 3 506,-17 2-14,-16 4-313,-21 2-48,-16 6 38,-19 2-94,9 1 1,-1 1 92,-15 3-112,16-4 1,2 1-33,4-2 172,1 1-436,16-5 55,11-3-19,13-1-701,14-2 808,24-2 1,-20 2-1,5-2 1</inkml:trace>
  <inkml:trace contextRef="#ctx0" brushRef="#br1" timeOffset="402282">5030 10812 19983,'-6'-39'541,"0"0"0,-1 4 1,-4 6-206,-17 12-16,-23 8-242,10 9-19,6 5 0,-1 4-34,6 4 0,1 1-620,-9 6 1,0 2 580,1 1 0,2 3-9,5 5 1,4 2 168,-1 18-163,21-5-5,36-13 22,16-15 3,-13-8 0,4-2-6,12 1 0,2-2-304,-6-1 1,-2 0 300,-1 0 1,-1 1-21,-2 4 1,-6 2 20,-3 2 16,10 19 56,-43 2 6,-21 5-40,-12 0 3,1-19 1,-4-2-12,3-4 1,-3 0-10,-20 5 1,-2-1 265,21-7 1,0-1-306,-17 0 1,5-3 123,15-5-560,-15-5-310,38-12 769,8-14 0,4 11 0,6-5 0</inkml:trace>
  <inkml:trace contextRef="#ctx0" brushRef="#br1" timeOffset="402515">5399 10490 20257,'0'-3'3075,"0"0"-1949,0 3-1126,-57 74-2711,43-36 2694,-5-1 0,-5 7 0,9-3-53,15-1 0,6-1 165,-2 11 0,1 4-725,1-10 1,2 0 0,0 0-993,2 11 1,0 0-1628,3 5 0,0-3 3249,-4-21 0,0-5 0,2 7 0,-5-22 0</inkml:trace>
  <inkml:trace contextRef="#ctx0" brushRef="#br1" timeOffset="403048">5321 11120 15395,'-4'-6'5836,"1"2"-5606,3 4-208,-12-65-22,14 45 3,-1-18 0,6 3-9,29 21 14,-2 3 1,2 0-15,-3 1 1,0 1 5,-1 1 0,0-1 0,29-7-17,-34 9 17,10-2 112,-28 8 73,-7-2-84,-11 2 112,-11-1-22,0 1 402,-9 1 505,2-1-555,4-1-285,4 1-208,13-1-55,4 1 16,8 1 0,17 0-28,9 7 23,18 8-40,-3 10-3386,-1 10 3398,-14-4-34,-7 17-179,-17 0 72,-10 13 101,-5-25 1,-3-2 95,-11 15 117,-3-6-11,12-28 0,3-9-17,4-8 157,2-44-252,6 19 5,7-18 1,5-4-17,18-5 864,-7 14 0,1 1-898,12-8-714,-9 17 0,0 4 367,1 1-334,-2 6 1,0 1-7021,11 5 7718,-6 4 0,-9 4 0,-17 5 0</inkml:trace>
  <inkml:trace contextRef="#ctx0" brushRef="#br1" timeOffset="403225">6249 11054 25825,'-7'-15'-4666,"4"1"4666,7 14 0,0-2 0,0 2 0</inkml:trace>
  <inkml:trace contextRef="#ctx0" brushRef="#br1" timeOffset="405075">7106 10852 22684,'-51'-27'287,"-1"-1"1,4 7 0,5 11-232,-3 38-20,12 6 0,2 3-47,-3 9-1152,10-8 0,-2 6 0,4-3 1141,9-12 0,1 1-62,-8 27 0,3 1 419,12-23 0,7-2-593,8 10 1,6-3 111,10 9 3,6-27 1,6-6-189,6-12 0,0-6 160,-7 1 0,1-2-219,21-6 1,0-7-213,-5-9 0,-3-2 479,-8 7 0,1-4 46,-2-4 1,2-5-1,-6 1 141,-8 1 1,-4-1-350,12-15 1,-4 0 359,-14 16 1,-4-1 254,4-15 1,-3 1-32,-5 15 1,-2 0 39,3-11 0,-2 0-9,-1-5 2079,-6-9-2163,-5 31 290,-5-19-211,-2 20 560,-1-3-639,-1 3 1207,0 4-1364,5 7 85,-1 2-157,6 9 104,-1 0-132,3 7 11,5 2 0,0 3 11,6 6 12,1 2-7,-1 1-10,-2-2 11,-6-3 28,-2-7 39,-2 0 510,0-6-566,0-9 17,-2 0-12,0-6 6,0 3 6,0 2-6,0 1 6,1 3-22,0 2-12,-1 2-39,1 1-34,-2 6 68,-1 12 5,-5 18-5,-2 21-12,0-4-969,3-2 1,0 0 974,-1 6-14,0 5 0,1 0-164,4-29 1,1-2 182,-1 12 1,0-2-12,1 2 6,1-7-5,2-14 21,0-5 63,1-7 1859,2-12-1916,1-4 468,13-26-462,5-4-12,-5 7 1,2-3-277,2 2 0,1 1 271,2-2 0,1 2 3,0 2 0,0 1-14,14-9-154,10 3 120,-18 20 23,13 4-6,-10 20 0,-9 3-5,2 17-23,-11 15-17,-2 5 0,-9-19 0,-1-1-22,-1 9 26,7 3-201,5-16 24,17 0 196,1-15 39,10-19 22,-4-13-33,-9-6 311,-7 0 1,0-2-229,5-17-36,-7 11 1,-2-2 10,-5 6 1,-2 0 109,8-26 57,-9 9-86,-6 15 152,-9 5-240,-2 17-12,-17 3-45,-2 16 45,-13 11-28,3 11-17,4 6 0,10 3-11,11-10 11,14 7 17,2-22 17,26 7-17,-3-20 6,17-7 44,-6-13-22,-7-8 17,-8-3 33,-11 0 23,-7 2 50,-6 4 1,-4 2-40,-2 7-34,-2 6-56,-1 4-5,0 9-11,-6 8-40,-1 14 51,-2 10-17,5 8-6,4 5 12,7 0-12,4-13-16,17 6 0,3-22 16,16 3 6,-9-16 0,12-11 34,-12-10 5,11-9-17,-10-7 17,0-19-27,-11 12 2,-7 6 0,0-1 2,6-15 40,6-11-44,-5 14 10,8-3 17,-12 24-22,5-3-6,-9 17 6,0 12-34,-1 11 34,1 14-17,-3 0 0,-1 25 11,-3-15-11,0 9-33,9-1-102,9-15 12,-1-1-314,11-9-369,-9-19-690,10-3-1411,2-9 229,-7-1 2678,8-10 0,-25 11 0,5-3 0</inkml:trace>
  <inkml:trace contextRef="#ctx0" brushRef="#br1" timeOffset="405408">9220 10875 14964,'3'-5'7439,"-1"2"-6989,12-29 1,2-9 277,-5-3-412,7-8 1,-3-3-303,-11 22 0,-4 2 235,1-3 1,-1-1 13,-1 1 1,-1 0 240,-3-27-68,-2 13 79,0 14-252,1 14-52,2 10-183,0 6-39,2 5 16,-1 10 244,-3 14-243,-3 24-4,3-14 1,1 1-431,0 8 0,0 2 414,1 3 0,1 2-12,0 2 1,2-2-6,0-10 1,2-1-264,5 17 0,3-2-152,-1-20 1,2 0-309,5 12 1,4-1-561,-3-17 1,3-5-4311,20 10 4878,-6-17 0,-13-11 0,-9-5 1</inkml:trace>
  <inkml:trace contextRef="#ctx0" brushRef="#br1" timeOffset="405575">9192 10877 23791,'42'-45'-1639,"1"-1"1,-7 4-1,-1 10 1,4 21 0,-17 4-1</inkml:trace>
  <inkml:trace contextRef="#ctx0" brushRef="#br1" timeOffset="407382">9100 10900 8752,'1'-7'5730,"0"2"-3932,-1 5 1563,0 0-2778,-9-55-147,6 39-262,-7-40 100,3 54-268,1 3 5,-7 7 23,2 0-1,-16 20-16,6-3-11,-7 12-40,11-5 45,9-2 28,6-3 23,10-5 56,8-6 178,11-8-144,-7-3 201,6-9-6,-12-4 23,1-8 11,-4-5-45,-6-5-6,-3 0 23,-3 0 5,-1 3-10,-1 7-158,0 6-190,2 5-22,-1 5 16,3 8 17,3 9-44,2 11-343,5 11-1287,2 8 1663,6 8 0,-9-23 0,2-4 0</inkml:trace>
  <inkml:trace contextRef="#ctx0" brushRef="#br1" timeOffset="407958">9785 10516 20262,'7'-55'1302,"1"0"1,-1 6-1,-4 11-870,-8 23-260,-5 16-28,-8 21 51,-8 26-376,9-12 0,-1 6 222,4 0 0,-1 5 0,2-3-681,-1 5 0,2 0 641,2 0 1,3 3 0,4-4-78,7 0 0,7-2-710,5 9 0,8-1-71,9-7 1,8-7-2337,10-5 0,3-6 3193,-2-8 0,-3-5 0,3 0 0,-33-12 0</inkml:trace>
  <inkml:trace contextRef="#ctx0" brushRef="#br1" timeOffset="408615">10424 10650 24173,'-6'-40'676,"1"1"1,-7-19-702,4 64 142,-13 37-64,6 3-449,4-8 1,0 0 300,1 19-328,6-20 0,6 1-3198,10 1 1,5 0 3617,-3-3 0,0-3 0,3-2 1,0-6-1,1-6 0</inkml:trace>
  <inkml:trace contextRef="#ctx0" brushRef="#br1" timeOffset="408899">10806 10443 24329,'-21'-42'313,"-1"0"1,1 1 0,9 17-286,15 28 118,21 20-90,-3-4 0,3 3 0,3 6 5,2 7 1,0 2-356,0 4 0,-1 3 288,-7-7 0,-1 2 1,-4-1-421,0 1 1,-6 3 258,-6 1 1,-5 3 0,-3-2-997,-7 5 0,-4-1-247,0-3 0,-2 2 1,-1-4 1409,-8 4 0,0-7 0,-8 11 0,15-27 0</inkml:trace>
  <inkml:trace contextRef="#ctx0" brushRef="#br1" timeOffset="409498">11679 10869 19081,'-45'6'1452,"-1"-1"1,7-1 0,8-1-1241,14-2 124,13-1-224,8 0 258,41-8-308,-14 2-12,9-2 0,2-1-5,1 0-6,1-1 1,2 0-406,11-4 383,-17 5 0,-2 0 99,3 0-312,1 1-739,-21 6-2852,6 4 3787,-12 2 0,-8 0 0,-3-1 0</inkml:trace>
  <inkml:trace contextRef="#ctx0" brushRef="#br1" timeOffset="409915">12646 10337 20867,'0'-5'2588,"0"1"-2464,0 4-466,-29 35-1272,16 2 1614,-5 1 0,1-1 0,9 0 0,4-5 0</inkml:trace>
  <inkml:trace contextRef="#ctx0" brushRef="#br1" timeOffset="410382">13309 10755 20218,'1'-3'2672,"-1"0"-1362,0 3-1013,-56-52-28,12 45-524,-4-15 1,-1 5 316,13 25 0,3 9-32,-1-1 1,1 4-26,4 2 1,3 1 6,-12 16 21,22-8 1,6 2-62,13 11 6,14 15 5,25-22 23,15-14 5,5-12 28,-3-17 34,-8-10 56,-11-13-3106,-8-5 3240,-8-7-204,-4-3 199,-4-1 38,0 2 52,-4 8 344,-4 9-440,-4 11-79,-3 9-162,-1 5 3279,-3 11-3273,-5 13-3186,-9 32 3079,4-11-72,-2 18-897,12-27 1,1 1-3334,5 27 4392,-1-23 0,1-1 0,3-2 0,-1-18 0</inkml:trace>
  <inkml:trace contextRef="#ctx0" brushRef="#br1" timeOffset="410608">14009 10426 25690,'-38'27'-3277,"0"0"0,4 6 0,9 1 2483,19 7 1,4-2-1,2-32 1</inkml:trace>
  <inkml:trace contextRef="#ctx0" brushRef="#br1" timeOffset="411299">14444 10658 18919,'-7'0'4156,"2"0"-3512,5 0-342,0 0-375,8-27-190,23 18-146,-1-6 0,4 1-37,3 12 1,0 4 179,-1-2 0,1 2-806,3 2 0,-3 1 63,-1 3-1718,22 9-1794,-38 7 3496,-5-3 286,-25 15 1949,-20-8 145,5-10 1,-3-1 288,-5 1 0,-2-1-494,-3 0 0,-1-2-78,1 0 1,0-2-429,2 0 0,2-2 0,-21 6-420,18-6-184,19-6-24,25-5-178,19-5-348,29-5-220,-3 0 363,-12 1 0,2-1 67,-6 2 1,0-1 120,16-5 0,0-2 167,-7-2 1,-3-2 25,-7 5 0,-4-2 70,11-26 876,-30 11-669,-2-1 561,-16-9 162,-7 6 632,-17-16-1130,8 16 649,-11-13-885,20 31 545,-4-9-624,10 19-195,2 1-12,2 10 79,4 24-67,3-4-6,5 35 0,4-5-1783,-3-6 0,-1 0 1688,-3-14 0,0 2-1015,-2 25 1,-2-2-1441,-8-6 2550,0-8 0,-1-3 0,-1-17 0,0-1 0</inkml:trace>
  <inkml:trace contextRef="#ctx0" brushRef="#br1" timeOffset="412766">15880 10827 19776,'-2'-57'1314,"-1"1"0,1 6 1,1 9-744,1 14-364,0 15-173,0 14 55,-3 17 18,0 19-74,0-1 1,-1 3-34,0 19 2,0-12 1,1 0-539,0 16 555,1-24 1,1 0 2,0-4 1,-1-1 16,0 23 23,-2-16 167,1-16 220,2-15-130,0-14-207,0-15 11,1-37-100,0 10-204,0 2 0,1-3 225,1 9 1,1 0 0,1-11 0,1-1 30,2 2 1,1 1-12,0 5 1,1 3 77,1 2 1,0 3-87,3-5 6,-1 9-40,-9 27 23,3 13 0,0 16-2402,-1 22 2385,-2-15 0,-3 2-20,-1 6 1,-4 1-253,0 6 0,-3 0 213,-1 2 1,-1 1-236,0 1 0,2-1-1350,1 0 0,3-2 1616,3-6 0,1-6 0,-1 1 0,1-25 0</inkml:trace>
  <inkml:trace contextRef="#ctx0" brushRef="#br1" timeOffset="418208">8192 3622 22094,'-5'-40'412,"0"-1"1,-1 3 0,4 9-166,4 20-96,-1 4-123,-1 3-17,-2 8 17,-1 5-11,-3 10-6,2 6-22,0-2 22,2 10-17,2 4 6,0 0 34,0 1-12,0-16 18,0-5-7,0-9 79,0-2 431,0-6-330,-1 0 252,-1-7-268,-1-4-125,-1-3 74,0-10 28,0-16-107,2-8-17,-1-14-11,4 7-16,0 12-1,3-2 40,-1 11-6,0 4-23,0 9-33,-2 14-11,-1 4-17,0 9 28,0 1 6,0 21 11,-2 17-40,-2 9 23,1-21 0,-1-1 28,0 13-22,0 14-6,3-25-11,1 15 11,1-28 11,1-2 17,-1-15 95,1-2 51,-1-4-62,-1-8-34,-3-8-50,1-3 17,-3-32-12,3 5-179,1 12 1,0 0 167,3-21 23,1 10 0,1 13-34,-2 14-22,-1 6-45,-1 10 50,1 12 298,-1 19-320,-4 14-224,-5 20-561,1-31 1,1 0-2698,-7 22 3510,3 3 0,9-43 0,0-4 0</inkml:trace>
  <inkml:trace contextRef="#ctx0" brushRef="#br1" timeOffset="421774">9338 3603 19547,'-3'-43'472,"1"1"1,-1 5 0,2 8 741,4 18-990,-1 5 254,-1 5-478,0 1 254,1 7-193,-1 8 574,1 3-591,-1 24 1,-3-5-39,1 9 16,-3 5 6,3-22-22,0 6 11,1-15-1,0-10 12,0 1 185,0-6 392,1-3-532,-1-8 61,0-5-5,0-11 33,-2-24-127,2 11 26,-1-1 1,0 1-34,1 4 140,0-24-51,0 36-61,0-1-28,0 14-50,0 9 33,0 7 12,1 11-35,0 1 7,-1 29-1,1-11 6,-1 19-11,0-23 17,0-2 33,0-11-34,1-6 46,0-3 139,0-11 6,0-3-89,-1-7-68,-1-1 34,-1-12 39,-4-16-34,0-8 23,-1-15-56,5 6-17,1 5 28,2 10-40,0 13 7,1 11-23,0 8-6,-2 6 23,2 6-6,1 7 17,2 12-28,1 7-17,0 8 23,0 2-12,-2-8-5,1 7-22,-3-16-427,0 8-4055,-2-10 4515,-2-6 0,1-6 0,-1-6 0</inkml:trace>
  <inkml:trace contextRef="#ctx0" brushRef="#br1" timeOffset="425758">6835 3619 7727,'0'-5'5126,"0"2"-987,0 3-2644,-13 4-811,6-1-387,-8 2 531,9-2-559,4-3 218,-2 1-112,1-4 124,-1-6-218,0-4-41,-2-7-144,4 5 111,1-15-162,4 12 78,10-24-84,4 18 0,8-9-5,0 12-23,-6 7 0,9 4-22,-13 7 0,19 3 5,-15 8 17,6 10 6,-11 6-17,-6 1 34,-5 23-17,-9-6-20,1-10 0,-1 1 25,-14 26-5,2-13-12,4-16 1,-1-1-6,-3 5 0,-7 12 28,12-18-11,5-6-22,1-4 16,4-7-17,1-5 45,1-3 6,3-2-11,5-7-6,2 0 0,25-18 0,-1 2-17,21-11-326,-2 3 321,1 2-12,1 1-5,-2 4-112,-2 2-443,-5 6-1943,-4 2 1686,-1 7 1,-19 3 0,-3 2-1</inkml:trace>
  <inkml:trace contextRef="#ctx0" brushRef="#br1" timeOffset="427865">7231 3782 21103,'2'-23'1103,"1"5"-937,4 12 603,2 4-919,9-1-46,1 4 4,7 4-36,-6 1-9,8 7-65,-5 3-55,-3-2-296,-2 5 403,-13-7 207,-3 5 108,-10 2 199,-17 6-384,3-7 108,-17 5 78,0-8-45,1-1 6,3-3 10,2-3-103,11-4-106,-11 4 178,11-3-151,-9 5-158,16-5-3651,-9 4 3954,18-6 0,0-1 0,5-1 0</inkml:trace>
  <inkml:trace contextRef="#ctx0" brushRef="#br1" timeOffset="431956">7881 3612 9498,'-8'-4'4230,"2"1"-3159,6 3 1768,0 0-1882,-29-38-494,24 21 174,-18-33-87,35 30 115,5-2 114,6-2-227,-4 5-47,10-3-1,3 1 125,1 2-192,3 0-14,-10 10-415,-8 5-94,5 6-186,-7 6-126,4 1 10,0 19-56,-9 0 126,1 17 22,-8-10 243,-4-4 0,-4 2 65,-5 0 0,-2-1-98,3 0 1,-1 1 221,-8 4 0,-2-3 180,-9 5 140,-5 7-84,6-11-46,10-10-279,11-9-143,6-8-37,11-5 170,0-3-152,20-10-58,-4-2-23,15-10-18,-2-1 226,4-3-130,8-2-354,-23 12 0,2 0 330,8-3 0,-2 1 0,5-3 0,-2 1 0</inkml:trace>
  <inkml:trace contextRef="#ctx0" brushRef="#br1" timeOffset="433700">9068 3595 7509,'-6'-1'3271,"0"0"-2196,6 1 4291,0 0-4559,-21-22-236,16 10-178,-15-20-130,25 15-95,4-1-73,5 0-45,5 0-27,4 2-12,3 2 6,3 5-17,2 2-6,3 4 12,-1 8-17,-3 5 44,0 18 18,-12 3-7,-4 2 40,-9 8-16,-10-2-1,-4 13 6,-8 0-6,-6-4-11,-4-5-28,5-13 28,-9 8-56,13-16-23,-2 7 46,13-18 55,9-3 40,10-7-12,12-6-78,0-1 14,12-9 0,3-4-81,13-6-394,-6 1 0,3 0-626,-13 6 1,0-1 419,8-3 0,-3 1 0,6-3 0,-2 2 0</inkml:trace>
  <inkml:trace contextRef="#ctx0" brushRef="#br1" timeOffset="434733">13728 2463 17120,'9'-1'1417,"7"-3"-1305,26-10-33,8-1-37,-13 5 0,0 0-26,15-5-2,-18 6 1,0 1 8,0 1-29,0 1 23,-14 3 128,-12 3-38,-9 2 33,-13 5-67,-10 3-6,-15 5-17,-12 2-22,14-5 0,-1 0 5,6-2 1,0-1-6,-28 9 6,24-6-3376,7-2 3314,16-5 96,-4 2 44,17-7 140,8 0-68,8-5-49,26-9-96,-8 1-22,5-1 0,2-1-1117,15-3 1091,-22 7 1,0 0 826,2 1 0,-3 0-1445,-3 2-1037,13-2 1664,-25 8 0,-9 1 0,0 1 0</inkml:trace>
  <inkml:trace contextRef="#ctx0" brushRef="#br1" timeOffset="436990">9406 3818 7542,'-7'-4'4212,"2"1"-2475,5 3 543,0 0-1927,6-23-90,5 14-56,9-19-56,8 21-39,4 3-11,3 1 11,1 6 6,-1 5-18,-3 6 24,-5 6 44,-6 2 100,-8 2 108,-8 1 32,-13 1-93,-9 2-102,-15 0-45,-8 0-45,-8 0-39,-2-1-39,-1-3-45,13-5-230,-3-1-1160,23-9 1390,-1 0 0,14-6 0,5-2 0</inkml:trace>
  <inkml:trace contextRef="#ctx0" brushRef="#br1" timeOffset="438999">9270 3653 10858,'4'-58'1647,"0"0"0,0 3 0,0 5-292,0-7-213,2 6-234,-2 12-213,-1 8 66,-2 9-554,0 11-229,-1 4-40,0 9 74,-1 8 21,-1 14 18,-4 19-21,3-13 1,-2 3-236,1 5 1,-1 2 221,1 5 0,1 0-367,0 1 0,2 0 370,3-3 0,3-1-1483,5 2 1,2-3 1502,9 10-11,-3-23 0,2-3 145,9-2 308,10-2-225,-3-9 503,2-7-458,7-18-240,-12 1 72,16-20-5,-14 0 1413,-14 10 1,1-3-1498,-1 0 0,-1-2-17,0-2 0,-1-1-3,-2 0 0,0 0-3,-2 1 1,0 1 60,9-18 68,-7 12 34,-8 14-68,-4 11-111,-4 7-6,1 6 400,1 10-389,0 10 6,1 15 11,-1 10-12,-2 6-10,-3 3-17,1-14-180,-2 19-184,2-24-336,0 18-902,1-19-1619,0-6-4313,0-7 7545,-1-8 0,1-8 0,-1-5 0</inkml:trace>
  <inkml:trace contextRef="#ctx0" brushRef="#br1" timeOffset="439566">9301 3527 9828,'-3'-6'6564,"1"1"-5164,2 5 85,0 0-1093,-49-55-308,36 41-93,-14-19 1,5 10 31,20 34 10,2-1 85,0 35-17,0 2-43,0-10 1,0 3 11,0-1 0,0 0 8,2 10 1,1-2-60,-2-15 1,2 0 36,3 7 0,2-2 157,12-1 84,12-2-12,10-15-100,-9-16 0,0-4-67,15-4-15,-12-5 1,0-3 76,11-15-309,-17 9 1,0-3 223,-1-2 0,-2-1-17,-1-2 1,-2-1-37,-2-1 0,-2 0 3,-2-1 0,-1 1 112,10-25 44,-5 7 68,-2 8-157,-9 16-84,-1 7 11,-6 13 12,-1 8 469,3 8-420,0 10-4,0 13 4,0 24-77,-3-15 2,-2-9 0,1-1-2,-1 2 2,0 1 0,0 2-47,2 16-34,-2-24 0,2 2-1188,2 2 0,3-2 1244,8 11 0,-3-2 0,0-21 0</inkml:trace>
  <inkml:trace contextRef="#ctx0" brushRef="#br1" timeOffset="449881">15930 2347 16648,'-8'-45'896,"-1"0"0,2 4 0,1 6 69,6 13-140,0 7-327,0 8-85,4 11-643,2 8 41,4 10 309,2 8 3,0 8-98,-3-6-189,6 20-33,-3-19-20,4 11 594,-2-22-101,0-11 288,2-6 347,6-13 1098,8-9-3469,10-14 2723,-14 9 0,1-1-2,4-4 1,3-2-406,-2 2 0,3-2 1,-1 2-275,2-4 0,1 1-582,1 1 0,2-2 0,-2 2 0,3-1 0,0 0 0,-6 6 0,1-2 0,1 2 0,16-11 0,0 2 0,-4 4 0,-1 4 0,-7 5 0,-3 4 0,15-1 0,-28 12 0,-16 7 0</inkml:trace>
  <inkml:trace contextRef="#ctx0" brushRef="#br1" timeOffset="465292">4763 2854 17496,'-45'1'194,"0"0"0,0 0 0,-19 0 1,6 0 926,-3 2-340,27-3 1,2 1 526,-11 0 208,-6 0-1472,20 0-371,11-1 96,15 2 984,8 1-1661,18 6 240,11 1 224,8 0 408,-1-6 1,2-1-18,8-1 173,-8-3 0,8-1 0,-6-1 16,-10 0 1,1-2-112,6-2 0,8-2 0,1-1 0,-6 1 790,2-2 0,1-1-439,6-2 1,9-2 0,2-2 0,-5 3 16,-6 1 0,-4 1 0,2-1-169,-6 2 0,1-1 1,1 1-1,0 0-48,1 0 0,1 0 0,-1 0 0,-3 2-3,1-1 0,-4 2 0,2-1-52,6-1 0,1-1 0,-4 2-56,0 0 1,-4 1-18,11-2-47,-24 5 156,-2 1 423,-14 2 344,-9 2-1222,-35 1-166,6 2 371,-25 4 1,-9 2 99,10 1 1,-1 1 25,-11 2 0,-2 0-7,14-3 0,-1 1 1,1-1 1,5-1 0,0 0 0,-1 1-20,-11 1 0,-2 1 1,-3 0 36,10-1 0,-3 0 1,0 0-1,2 0 117,-6 2 0,2-1 1,-3 1-102,6-1 1,-2 0-1,0 1 1,7-2-19,-10 2 1,3 0-35,8-2 1,-2 0 0,4-1-4,2 0 1,1-1 4,-7 2 0,1 1 3,12-4 0,1 1 17,1 0 1,3 0 12,-13 7 19,6-1-108,10-1 403,18-5 121,7 2-1232,12-2-800,16 1 1276,8-7 0,7-3 120,4-4 0,6-2 110,-8-1 0,5-1 0,2-2 0,-5 1-41,-1 0 1,-2-1-1,1 0-50,11-4 1,3-1 0,-2 0-49,-8 2 1,-2 0 0,3-1 403,-4 1 0,3 0 1,1 0-1,-1-1 236,-1 1 1,0 1 0,0-1 0,0 0-227,3 0 1,1-1 0,-2 2 0,-3 0-20,17-4 1,-6 2-119,-17 4 0,-2 1-66,-3 1 1,-4 1 9,-6 2 44,-2 1-172,-35 8-13,-27 11 211,-10 3-86,6 0 1,-8 4 0,2-2 93,4-1 0,-4 1-79,4-1 0,-9 4 0,-3 1 0,0-1 0,5-1-34,4-3 0,4-1 0,0 0 0,-3 1 0,-5 2 0,-4 1 0,0 0 0,1 0 0,4-2 0,-7 2 0,5-2 0,-2 0 0,3-2 0,-2 2 0,1-2 0,5-1 0,-11 4 0,2-2 0,7-1 0,-3-1 0,6 0 0,4-3 0,5-1 0,-16 4 0,23-10 0,21-3 0,21-6 0,27-9 0,-3 0 0,3-1 0,-2 0 0,4-3 0,1 1 0,6-2 0,3-1 0,0 0 0,4-1 0,2-1 0,0 1 0,0-1 0,-1 1 0,-1 0 0,2-1 0,1 0 0,-3 1 0,3-1 0,0 0 0,-2 1 0,-4 1 0,10-4 0,-4 3 0,-1-1 0,-1 0 0,0 0 0,1 0 0,-7 4 0,2 0 0,-3 1 0,-5 2-1700,-2 0 0,-1 3 1644,22-6 1,-8 4-1,-28 8 1,-3 2 0</inkml:trace>
  <inkml:trace contextRef="#ctx0" brushRef="#br1" timeOffset="491515">7113 13374 12920,'10'-43'2798,"1"0"1,-1 1-1,-2 7-1436,-4 15-623,-1 5-268,-3 9-119,-19 66-335,9-30-17,-3 9 0,0 2-162,-2 10-2400,9-18 1,1 1 808,-5 22 1753,10-17 0,1-4 0,0-16 0,5 8 0</inkml:trace>
  <inkml:trace contextRef="#ctx0" brushRef="#br1" timeOffset="491891">7457 12974 21965,'-44'17'103,"1"0"0,0 1 0,10 3-58,23 10-17,3 9-12,10-14 40,23 1-28,-6-21 34,23 0 33,-9-15 51,8-8 279,-3-17-27,-17-2-191,-6 2 152,-16 0-63,-9 10 80,-10-3-231,-2 11-106,1 7-5,0 10-45,3 11-17,1 2-1176,-7 39 140,16-24-3852,4 8 1,4-1 3442,4-12 0,4 7 0,-6-26 0</inkml:trace>
  <inkml:trace contextRef="#ctx0" brushRef="#br1" timeOffset="492357">7946 13384 24615,'-38'-32'145,"0"0"1,-1 4-1,2 14-66,-6 51-68,20-15 0,0 1-489,-4 9 1,3 0 477,-4 15-6,3 11-3728,18-8 3740,4-10 764,26 1-764,-4-31 5,26-8 0,-5-20 23,11-16 67,-25 11 1,-1-4 7,4-12 1,-3-3 342,-3 2 0,-3-1-393,-1 0 0,-2-2-3,1-10 0,-2 0 101,-7 18 0,0 1-3,3-14 0,-2 1 131,-2-12-133,-5 22 111,-6 9 56,1 19-274,-3 1 2466,-4 25-2505,-3 14 27,-5 28-159,9-21 1,0 0 108,2-5 1,1 1-206,0 26 1,2 3-353,2-16 0,1 1-373,2-4 1,0 2-1,2-1 947,7 10 0,2-7 0,1 8 0,5-16 0</inkml:trace>
  <inkml:trace contextRef="#ctx0" brushRef="#br1" timeOffset="492765">8586 13291 26407,'-56'11'50,"25"1"1,4 4-62,-2 28-23,10-16 1,0 1-96,3 0 0,0 0-179,1 0 0,1 0-213,-7 15-980,-3 8-258,-7-14 1742,12-18 95,0-22 129,26-38 119,5-20-102,1 5 235,-6 9 0,-2 0 219,0-15-477,-3 19 1,-1 1 415,-7-7-85,-2 15-191,-2 13-229,4 12-145,3 5 10,3 5 23,14 19 11,8 7-17,-2-2 1,2 1-28,13 16-250,-5-3 0,-1 0-1280,0 5-367,-3 1 1,-2 0 1929,-3 6 0,-6-17 0,-11-23 0</inkml:trace>
  <inkml:trace contextRef="#ctx0" brushRef="#br1" timeOffset="493041">9265 13050 24363,'0'-8'2716,"0"1"-2341,0 7-156,0 0-130,-12-9 12,1 30-6,-9 4-70,13 4 1,3 6-239,0 2 0,1 1 205,4 4 0,1 1-385,2 2 1,1 1 182,2 0 0,2 0-328,2-3 0,0-1-459,1-3 0,0-3-6150,10 24 7147,-6-20 0,-9-19 0,-4-13 0</inkml:trace>
  <inkml:trace contextRef="#ctx0" brushRef="#br1" timeOffset="493258">9086 13425 23243,'-47'-9'578,"0"0"1,4 2 0,14-1-445,30 2-16,21-1-46,5 1-27,12 0 1,5 2-878,-8 0 0,1 0 806,18 0 1,1-1-124,-11 1 1,-1 0-497,-5 0 0,-1 0-1506,15-2 1447,-8 1 0,-30 2 0,-2 1 0</inkml:trace>
  <inkml:trace contextRef="#ctx0" brushRef="#br1" timeOffset="493915">10600 13248 19811,'-15'-53'991,"1"0"0,-1 6 1,-3 9-544,-16 15-95,-7 12 311,-7 13-468,-6 11-61,-1 14-93,22-3 0,1 2-30,-9 12 4,14-7 1,4 0-11,5 13-23,2 9-5,21-5 10,17-9 248,23-14-233,-15-16 0,2-5 14,4-4 0,0-5-151,2-3 1,-1-3 158,-2-5 0,-2-3 22,-2-3 1,-4-2 41,-3-2 1,-3-1 140,9-29 61,-10 4 369,-10 8-274,-4 10 68,-3 11-224,-3 12-157,0 6-45,0 9 457,0 10-429,0 13-22,-3 16-18,1-6 1,-1 2-11,-3 19-309,-1-10 0,0 2 227,0-12 1,-1 0-281,0 11 0,1 0-778,0-1 0,4-2 1134,9-2 0,1-5 0,-1 5 0,12-15 0</inkml:trace>
  <inkml:trace contextRef="#ctx0" brushRef="#br1" timeOffset="494332">11207 13189 17658,'-4'-2'4761,"0"0"-1053,4 2-3305,-46-43-235,34 30-14,-14-11 0,5 3 82,21 19-7,0 0-167,7 2-29,-1 0 18,16 0-6,5 0 44,28 1-50,0 3-244,-19 0 0,-1 2 227,-3 3 1,-3 1-1,17 10 18,0 18 21,-22 8-19,-12-13 0,-4 4-14,-5 3 0,-4 3-39,-8 14 0,-3 0-6,3-18 0,0 1-132,-7 13 1,3 0-770,9-14 0,3-2-394,-1 23-2256,6-26 1,2-4 2755,5-7 1,-2-5 0,-4-11 0</inkml:trace>
  <inkml:trace contextRef="#ctx0" brushRef="#br1" timeOffset="494542">11132 13558 26150,'43'-27'79,"0"0"1,1 0 0,10-9 0,-4 9-89,-12 18 1,-2 6-521,-4-1 0,0 1 36,7-1 0,2 1-4423,2 1 1,-2 0 3634,7 0 0,-8 2 0,-35 0 0</inkml:trace>
  <inkml:trace contextRef="#ctx0" brushRef="#br1" timeOffset="495733">5257 13131 21466,'-60'-2'467,"0"1"0,3 3 0,6 6-336,22 11 1,4 4-624,-2 4 1,1 3 519,2 3 0,2 3-26,3 3 1,2 2-6,4 1 1,2 1-15,3-2 0,4 0-20,4-4 1,5 0-6,3-6 0,5-2-78,28 15 97,0-19-64,-3-15 1,4-6-267,20-11-23,-15 0 1,1-4-516,-8-6 1,-1-3-905,1-4 0,-2-2 596,-9 6 1,0-3-2261,9-13 0,-4-1 2070,2-15 1865,-13 15 0,-3-1 1866,-5-21 732,-8 3 91,-2 6-672,1 4-1301,-2 15 612,5-9-1043,-4 17-156,3-5 384,-3 14-731,0 7 508,-2 14-318,0 12-179,0 21-129,-2 16-107,-3-3-341,-1-7 0,-2 2 336,2-15 0,0 0 0,-1 21 0,0-1-23,1 1 1,5 4 22,3-36 39,3-3 84,5-12 113,6-23-169,-5 0 829,9-24-694,-8 6 140,9-19-252,-10 17 122,8-11-189,-13 32-23,7-4-11,-7 16-1,2 9-4,1 7 49,3 18-38,-2 1-18,0 1-5,-1-1-11,-1-8 11,6 3-3409,7-5 3420,-7-11-27,10-3-40,-8-12-583,10-8-162,-10 2-5137,6-8 5938,-14 9 0,-3 2 0,-5 5 0</inkml:trace>
  <inkml:trace contextRef="#ctx0" brushRef="#br1" timeOffset="496464">6240 13448 14499,'1'-3'7404,"-1"1"-4569,0 2-2286,-14-50-319,-2 37-146,-9-35 45,-6 57-62,4 7-6,-14 19-16,11 2-39,4 0 5,13 3 0,9-10-39,4 5-3353,18-5 3393,-3-13 16,30-5-6,-16-15 12,15-6 10,-19-3 29,1-9 45,-9 2 151,3-13-174,-8 11 146,-4-5-17,-7 14 3386,0 0-3459,-1 7-112,-5 6-5,-1 7-23,-2 2-22,-3 10 28,4 5-6,1-5-17,11 10 12,1-19-6,16 6 6,4-13-1,11 0-5,12-11 17,-10-1-17,2-11 17,-22 6 28,-4-8 44,-10-6-55,-2-2 11,-8-7 61,-4 0-72,1 13-12,1-3 17,5 11-11,4-3-17,1 5 12,2 0 10,6 8-16,2 3-22,7 1-1,0 9 17,0 9-16,-2 11-1,-4 9-11,-6-4-33,-5 10-381,-3 3-656,-3 0-50,1-3 1137,-4-4 0,4-26 0,-1 6 0</inkml:trace>
  <inkml:trace contextRef="#ctx0" brushRef="#br1" timeOffset="496757">7001 12910 21573,'2'-9'1930,"5"-23"0,1-3-1488,-4 15 81,4-16 1,-2 4-143,-9 26-263,0 0 89,-17 25-61,-4 13-74,-6 11-286,4 7 1,0 6 232,6-7 1,1 2-511,0 0 1,-1 4-1,1-1 480,3-4 0,2 0 0,0-1-2,1 1 0,2-1 0,1 0-21,1-3 0,2-1 1,3-1-119,2 16 1,6-4-534,6-7 0,5-4-259,6-7 0,5-4 944,8-4 0,0-5 0,6 1 0,-1-9 0</inkml:trace>
  <inkml:trace contextRef="#ctx0" brushRef="#br1" timeOffset="497442">11982 12727 17406,'-7'-4'6262,"1"0"-5220,6 4-465,0 0 34,-27-23-443,29 23 78,-2-4-117,42 42-104,-14-7 0,1 4-550,-1 10 0,-2 3 519,-2 9 0,-5 3-30,-9-15 1,-2 0 0,-3 2-126,-5 3 1,-3 2-1,-4-1-1664,-6 3 0,-4 1 0,-2-2 1825,-3-4 0,-1-1 0,0-4 0,-3 3 0,0-6 0,-9 8 0</inkml:trace>
  <inkml:trace contextRef="#ctx0" brushRef="#br1" timeOffset="503382">13058 13105 18257,'-9'0'3036,"2"0"-2286,7 0-553,0 0-320,19-45-275,36 27-805,-11-8 1,5 1 799,-7 19 0,4 4 0,0 3-341,2-2 1,0 2 0,1 1-893,-2 0 1,0 2 0,0 0 1635,-3 2 0,-1 0 0,-4 1 0,-2-1 0,-5-1 0,14 7 0</inkml:trace>
  <inkml:trace contextRef="#ctx0" brushRef="#br1" timeOffset="503724">13273 13302 15191,'-59'21'1525,"-1"1"1,9-4 0,13-1-961,27-6-135,33-5-377,12-8 0,3-4-567,25-2 531,-5-4 0,2-2-385,-16 1 0,0-1 407,10-4 1,1-2 32,-6-1 1,-3-2 28,-5-1 0,-5-3-101,-8 0 1,-4-3 167,-7-1 0,-5-1-17,-9-2 1,-5 0 94,-6-1 1,-5 2 114,-6 2 1,-3 2 287,-6 0 1,-1 4-241,-9-5 269,0 4-331,29 21-252,3 0 278,5 8-334,9 9 925,10 14-942,15 16-25,-10-15 0,2 2-156,2 4 0,0 2 156,0 2 0,-2 0-39,-4 2 0,-3 2-168,-5-1 0,-6 1-549,-7 2 0,-5-1 759,-8 6 0,-3-4 0,-4 6 0,-3-6 0</inkml:trace>
  <inkml:trace contextRef="#ctx0" brushRef="#br1" timeOffset="506066">15785 13081 20151,'-12'-50'765,"-1"0"1,1 5-1,-7 14-5910,-38 48 5274,12 2-56,5 8 0,-1 5 292,11-6 1,1 2-369,-6 8 1,1 2-589,4-2 0,4 2 482,6-2 0,5 0-99,5-4 1,7 0-308,18 23 44,22-13 334,-9-25 0,4-4 30,5-3 1,3-4-191,16-5 0,1-4 906,-17 1 1,0-4-1255,5-5 1,5-5 0,-8 0 342,-11 3 0,-3-3-68,24-16 0,-1-5 303,-22 7 0,-4-2 176,7-10 0,-2-4 82,-4-3 0,-2-1 228,-3-3 1,-1 0 126,-2 1 1,-1 0 30,-3 2 0,-1 1-62,-3 5 0,-1 0 118,-1 1 0,-2 2-263,0-9 315,-1 2-618,-5 37 366,1 1-321,1 31 772,-1 13-808,0 8 0,-2 5-26,-1 1 0,-2-1 1228,1 3 0,-1 2-1250,-5 4 0,-1 0-6,2-9 1,0-1-12,-2 11 0,0 0-8,2-6 0,1-2 2,2-7 1,1-3 12,1-5 1,2-3 21,0 3 100,7-11 16,9-31-21,17-13 16,-2-4 1,2-4-35,-1 2 1,1-1 196,0 0 0,0-1-216,-2 3 0,-2 1 63,12-8-72,9-3-105,-18 17 10,-8 8-5,-9 15-6,-4 9-22,3 11 313,-1 9-459,7 15-11,3-6 79,3-3-35,2-15-397,22-5 90,12-11 381,2 0 64,-22-15 0,-2-5 114,2-11-1726,-12 5 0,-3-2 1705,1-10-309,-1-17 393,-13 13 10,-1-12 6,-9 13-111,-5 11 33,-8 4 3120,-7 10-3148,-22 6-45,-1 11-23,-14 10 676,18 1-670,-2 11-16,20-3-23,1 17 16,18-8 1,11 2 17,5-19 16,11-5-11,1-10 29,19-13-12,-5-6 28,5-13 28,-14-1-79,-10 6 102,-2-4 173,-11 10-135,-2 3-89,-5 5-67,-7 9 11,0 2 17,-9 8-17,-7 14 11,1 4-28,1 9 6,10-3 28,8-10-17,10 3 0,19-7 0,5-5 17,21-6-29,-14-14 35,2-8-6,-21 0 16,-2-8-16,-9-2 45,0-8-29,-4-4-5,-2 0-17,-2 7 29,4-7 10,1 14-5,7-6 5,7 13-33,-4 4 56,10 4 28,3 3-79,-5 4 23,17 12-28,-25-1 16,16 29-22,-23-20-16,13 34-118,-9-21-583,12 15-2475,1-12 2333,-4-8 0,-8-12 0,-9-8 0</inkml:trace>
  <inkml:trace contextRef="#ctx0" brushRef="#br1" timeOffset="506566">18512 12780 25152,'-33'24'198,"0"0"0,2 7 0,5 6-167,7 15 0,7 6-346,-1 0 0,4 2 288,5-14 1,3 1 0,1-2-33,0 0 1,5-1-203,8 14 0,8-6-615,3-23 1,4-5-179,10 6 1,5-3-1389,5-5 0,4-6 1984,9-4 1,-4-5 0,-22-2 0,-4-1 0,28-4 0</inkml:trace>
  <inkml:trace contextRef="#ctx0" brushRef="#br1" timeOffset="507050">19493 13002 15625,'0'-7'6626,"0"2"-6116,0 5 352,-12-68-218,3 42-414,0-13 0,-1 2 246,0 23-303,4 7-133,2 3 16,3 4-22,1 0 27,-2 2 18,-2 5 33,-5 7 16,-5 10 24,-9 10-7,-4 8-44,-3 6-17,3 2-48,14-20 1,2 2-4,-2 20-27,7 8 0,10-23 5,10 5 0,7-14-22,13 2 33,22-11 1,-4-12-7,0-9 46,-8-14 22,-14-7-3302,8-25 3268,-16 12-329,-10-1 0,-5-1 307,-3 0-55,-2 2 0,-1-3 66,-7-11 3,-1 15 0,-1 1-2,-8-9 32,-20-1-55,16 33-17,-17-1-39,9 19 2944,-9 14-3376,-1 17-904,21-4 0,3 2-849,-5 16 1752,20-10 1,5-3-1,-1-16 1,11 10 0</inkml:trace>
  <inkml:trace contextRef="#ctx0" brushRef="#br1" timeOffset="507299">20328 12866 27006,'-46'-33'56,"8"28"-62,33 33 1,8 11-48,-1-2 0,2 0-110,3 10 1,2-2-124,9 12-546,-4-24 1,1-1-989,10 14-986,-7-16 0,0 0-7025,8 7 9261,-5-8 1,-12-22-1,-7-6 1</inkml:trace>
  <inkml:trace contextRef="#ctx0" brushRef="#br1" timeOffset="507474">20333 13190 20923,'-50'-36'1335,"-1"0"0,0-1 0,13 9-1396,31 21-46,2-2-78,21 8-475,25 0-309,23 1-1953,-5 0 1,6 0 2235,-5 0 0,2 0-192,-11 0 1,2 0 0,0 0-1039,-7 0 0,0-1 1,-1 1 121,1-1 0,-1 1 0,-1-1 1400,6 0 0,-5 0 0,17-1 0,-46 1 0</inkml:trace>
  <inkml:trace contextRef="#ctx0" brushRef="#br1" timeOffset="507850">21476 12930 23332,'-16'-50'687,"0"0"0,-1 5 1,-5 9-476,-19 17 80,-18 6-200,27 12 0,-2 3-53,1 2 1,-2 3-182,-3 3 0,1 4 150,8 3 1,3 1 52,-12 14-72,4 13 22,19 4-16,11-1-12,22 3-6,9-24-8,9-12 1,4-4-463,-8-6 1,0-2 492,6 3 0,2-4 89,3-10 1,-4-4 328,7-14-276,-13 5 1,-3-4 244,4-24-203,-11 9 359,-5-16-212,-11 26-79,0-6 907,-6 23-1114,-2 8-34,-1 8 2,-4 23-13,-1 13 0,2-7 0,1 2-54,-1 2 0,1 2-1925,0 11 1,-1-1 1768,2-14 0,0-1-706,-1 13 0,3-1-8915,5 13 9397,2 3 0,1-23 1,-2-19-1</inkml:trace>
  <inkml:trace contextRef="#ctx0" brushRef="#br1" timeOffset="508166">22095 12773 23847,'-6'-5'2359,"2"0"-1945,4 5-117,-36-63-51,41 38-221,-20-10 1,6 4 74,50 20 18,20 16-90,-9 2-6,-2 9 1,-3 4-18,-5 8-537,-5 3 0,-1 6 532,-14-5 0,-4 1-12,2 0 1,-1 3-68,8 18 1,-2 1-140,-8-18 0,-1-1-298,7 16 1,-1-1-292,3 7-1465,-14-22 1,-3-1 2271,-3 5 0,0 0 0,-6-23 0</inkml:trace>
  <inkml:trace contextRef="#ctx0" brushRef="#br1" timeOffset="508317">22338 13250 24911,'-36'-41'340,"-1"0"0,10-3 0,17 6-390,42 17-294,-1 6 1,3 2 15,6 4 0,3 4-1037,6 0 1,2 1-1286,3 2 1,0 0 2122,-5 0 0,-5 1 0,14 0 0,-28 0 0</inkml:trace>
  <inkml:trace contextRef="#ctx0" brushRef="#br1" timeOffset="508549">22734 12492 25387,'-6'-46'653,"0"1"1,1 3 0,5 9-419,15 16-84,21 17-89,7 22-587,7 8 536,-18 4 0,-2 6-445,-3 4 0,-1 4 426,-4-5 1,0 4-1,-1-1 0,-4-7 1,-1-1 0,-2 4-61,0 3 1,-1 5 0,-2 0 0,-3-3-790,-4-1 1,-2-4 0,-3 3-695,-2 2 1,-2 3 0,-2-1 0,-3-3 1193,-5-1 1,-3-4 0,-1-4 0,-4 4 0,0-7 0,-10 6 0</inkml:trace>
  <inkml:trace contextRef="#ctx0" brushRef="#br1" timeOffset="509716">15041 14963 21572,'47'-29'-167,"1"0"0,-1 0 0,1 3 0,0 0 1,1 7-64,-3 10 0,1 5 1,-1 1-693,-1-1 0,1 1 0,-2 1 286,14 1 0,-3 4-462,-14 1 0,-6 6-1351,-5 18 258,-56 14 1822,-17-4 482,2-14 1,-8 0 0,1-1-527,-9 2 0,-1 0 685,12-5 1,-2 1 0,0-1 815,-3 0 1,0 0 0,6-2-755,12-5 0,1-1 108,-18 9 1,5-3 809,21-5-496,25-5-599,36-14-157,-2-1 0,7-3-574,1-2 0,3-2 1,-3 1 601,7-1 0,0-2 3,-3 1 1,4-2 0,-4 0 888,-4-1 0,-2-1-674,10-13 1,-3-1-124,-18 12 0,-5-3 216,-2-8 0,-8-2 647,-19-8 67,-15-9-129,-16 7-509,0 14 907,-17-2-789,25 18-253,-6-1-207,24 10 2414,14 13-2414,16 9-39,20 13-32,-13-11 1,3 3-11,14 7 0,0 2-270,-14-10 1,1 1 185,10 12 0,-3 2-536,-3 16-1088,-19-16 1,-3 1 1715,-6-5 0,-2-1 0,-4 9 0,-2-18 0</inkml:trace>
  <inkml:trace contextRef="#ctx0" brushRef="#br1" timeOffset="510373">18124 15084 20806,'11'-47'1118,"1"0"0,0-4 1,-2 3-520,-6-10-235,-8 19 1,-4-1-68,-16-15-202,1 29 0,-3 6-11,-20 3-11,13 13 0,-4 6-31,-2 8 0,-1 4-664,0 2 0,1 3 624,-5 8 1,4 2-14,-5 16 11,21-8 0,5 0-11,4 3 5,5-3 1,5 0 261,24 6-244,20 3 13,5-25 0,7-7-8,-2-4 0,1-4-106,2-1 1,-1-5 152,-1-6 1,-2-7 139,-5-6 1,-3-3-113,-6 5 1,-1-2 173,6-16 0,-7-2 25,-10-2-157,1-9 124,-18 16-140,-3 18 712,-6-2-830,1 13 109,-9 22-109,0 13-214,-5 28-159,11-25 1,1 0-518,-1 27-4026,5-12 1,1-2 2457,0-3 0,1 14 1,0-48-1</inkml:trace>
  <inkml:trace contextRef="#ctx0" brushRef="#br1" timeOffset="511299">17582 15563 16643,'-49'8'547,"0"-1"0,6-1 1,19-1 211,35-3-725,16-2-4,20-2 1,8-1-1286,-5 0 0,3-1 1251,2 0 0,3 0 1,-1 0-7,-15 1 1,-1 0 0,3 0-247,5 0 0,4 1 0,1 0 0,-4 0 7,-3 1 1,-2 0 0,1 0-299,17 0 0,3 0 0,-6 1-2719,1-1 1,-7 1 3265,-14 0 0,-6 0 0,3 0 0,-24 0 0</inkml:trace>
  <inkml:trace contextRef="#ctx0" brushRef="#br1" timeOffset="511566">17568 15707 11586,'-57'8'2562,"0"0"0,11-1 0,6-1-1448,5-1 56,30-4-88,26-2-315,26-6-431,6 0-702,-8 0 0,7-1 640,-8 2 1,4 0-1,0-1-461,4 0 1,1 1 0,2-1 295,-5 1 0,1 0 1,1 0-1,-2 0-418,6 0 1,-1 0 0,-2 1 435,-4 0 0,-1 0 0,-2 0 21,9-1 1,-5 0 49,-14 2 1,-4 0-98,-1 0-17,-18 2-549,-12 2-1060,-21 7 1525,-8 2 0,2 0 0,3-1 0</inkml:trace>
  <inkml:trace contextRef="#ctx0" brushRef="#br1" timeOffset="523940">18320 14818 21607,'18'-35'1966,"-4"7"-1602,-13 26 62,0 2-247,-1 3 101,1 3 17,-1 5-11,0 5-51,-6 7-45,-2 4-117,-4-3 90,-10 16-79,8-10-12,-6 14-16,11-9-16,5-2 4,7-4 12,7-2 73,13 0-78,-5-11 10,11 3 12,-7-13 0,9 1 11,5-5-23,9-5-89,6-7-218,5-9-1121,1-7 1367,-3-6 0,-24 14 0,-8 3 0</inkml:trace>
  <inkml:trace contextRef="#ctx0" brushRef="#br1" timeOffset="536214">19268 17071 20140,'7'-60'1306,"0"0"1,1 2 0,3 9-674,4 20-207,1 2-230,-6 15-61,-4 10 38,-2 17-10,-1 17-68,-5 21-581,-3-18 1,-2 3 406,-3 5 1,-3 3-550,2-6 1,-1 3 0,1-3-446,-1 3 0,1-1 1073,0 19 0,2-7 0,6-23 0,2 8 0</inkml:trace>
  <inkml:trace contextRef="#ctx0" brushRef="#br1" timeOffset="536441">19861 16868 26004,'10'33'8,"0"0"1,4 12-197,-7 1 1,-1-1-1181,-1-2 455,1-4 1,-1 2-3401,-2 15 3583,-1-22 0,-1-1 0,-1 6 0,0-11 0</inkml:trace>
  <inkml:trace contextRef="#ctx0" brushRef="#br1" timeOffset="536631">19665 17203 20722,'-3'-5'2974,"0"2"-2638,3 3-481,77-54-578,-21 41-500,-11-4 0,6-4 1,-5 7-464,-11 13 0,-1 4 1686,19-1 0,-5 0 0,-21-1 0,14 1 0</inkml:trace>
  <inkml:trace contextRef="#ctx0" brushRef="#br1" timeOffset="537058">20846 16832 21996,'-36'-23'91,"0"-1"0,1 1 0,-9-11 0,2 13 550,8 29 1,2 10-614,-12 12-17,17-13 0,1 4-17,3 9 1,6 1-34,4 3 33,4-2 0,4 1-50,24 14 45,-3-9 8,8-14 1,5-5 13,11-7 11,8 1 713,-4-18-668,-12-8 56,6-14 438,-8-11-74,-5-16-291,-11 16 1199,-4-13-907,-7 21 39,-1 6-420,-1 6-18,-1 14-55,-4 12-12,-4 10-33,-2 5-51,-10 32 23,10-23-68,2 0 1,1 3-1165,4 26-113,4-29 1,2 1-3533,0 3 1,2-2 3209,5 6 0,-3-16 0,-5-18 0</inkml:trace>
  <inkml:trace contextRef="#ctx0" brushRef="#br1" timeOffset="537358">21134 16739 26934,'27'-40'173,"0"-1"1,-6 5-1,2 9-38,18 26-107,-18 5-6,22 10 12,-17 11-15,-7 1 1,-2 5-34,-4 1 0,-3 2-14,2 11 0,-3 1 17,-6-13 0,-2 2-253,-2 26 1,-3-1-56,-3-1-686,-1 0 1,-1 0-940,-4 2 174,4-25 0,0 0-8061,-3 21 8870,3-21 1,4-17 0,2-14 0</inkml:trace>
  <inkml:trace contextRef="#ctx0" brushRef="#br1" timeOffset="537557">21267 17063 21741,'-6'-2'3350,"1"-1"-3171,5 3-790,11-18-2245,27 9-6975,11-14 7605,2 15 1,-19 3-1,-23 3 1</inkml:trace>
  <inkml:trace contextRef="#ctx0" brushRef="#br1" timeOffset="538573">22326 16817 22162,'33'-24'-213,"1"1"0,8 1 0,0 6-149,-8 12 1,0 4-146,5-1 1,-2 2-755,16 13 1065,-28-2 34,-33 17 122,-27-2 62,7-9 1,-4 0-295,-4 1 1,-3-1 414,0 1 0,-1-1 70,2 0 0,2 0-22,4-2 1,2 0 83,-14 11-124,20-8-6,17-6-94,24-8-141,21-6-11,-7-3 1,3-2 176,6-2 0,1-2-99,2-2 1,-2-2 84,-1-1 0,-3-2 75,-6 0 0,-3-2 289,12-23 79,-19-6 83,-13-4 163,-13-1 159,-3 20 0,0 2-490,-4-6-44,-4-3 246,10 27-174,0 4-207,2 2 160,1 4-384,3 10 16,3 21-38,1-1 16,8 29-11,3-8-257,-6-16 1,1 0 90,-1 1 1,-1-1-202,-1 1 0,-3-1-1008,-3 28-1173,-10-6 2548,-10-6 0,8-24 0,-1-6 0</inkml:trace>
  <inkml:trace contextRef="#ctx0" brushRef="#br1" timeOffset="539058">23233 16380 22179,'1'-6'3730,"-1"1"-2403,0 5-1053,-11 73-218,5-34-674,-3 20 0,-1 5 620,5-23 1,-1-1-26,-1 10 1,-1 3 2,-4 6 1,0-1 19,1-12 0,0-3 3,0-3 0,0-4-9,-8 13 351,7-23-278,1-2 22,6-14 51,5-23-123,3 0-28,6-33 33,6-2 17,-4 15 1,2-1 21,2 0 1,1 1 19,5-2 0,1 3 37,13-10-56,-2 9 992,-6 20-1014,-4 9-29,6 8-56,5 20 11,-10-2 6,6 22 40,-14-7-40,-1 12 22,-9 1 28,-27 6-50,-12-14-11,-11-5-87,5-21 0,-1-5-98,-3 1-261,2-5 1,-1-3-9347,-11-9 7980,13 2 1,9-4 0,27 5 0</inkml:trace>
  <inkml:trace contextRef="#ctx0" brushRef="#br1" timeOffset="540991">19234 18177 12818,'-8'3'6727,"2"-2"-5019,6-1-1182,0 0-77,-2-2-433,9 6 174,-4-2-184,4 6 601,-4 3-507,-9 0-38,-9 4 5,-14-2 96,-8-4 55,-3-4 84,5-5 230,6-17-375,13 1 140,3-19-62,11 5-56,7-3-72,6 5 11,15 6-84,-5 11-1,15 3-55,-3 11 5,11 7 6,8 20-17,-19-5-17,-16 3 0,-6 2 17,-10 0-68,-18 28-49,-18-17-161,9-16 0,-4 1 269,-1-2 1,-2-1 47,-5-1 1,2-3 33,-13 5 128,-3-10 46,30-22 56,-1-14-175,12 1 192,11-25-236,7 26 56,13-15-45,2 22-73,8 2 1,9 10-9,-7 8 0,2 1-48,16 5-151,-8 2 0,2 0-789,-12-5 0,0 1-550,8 2 1,1 0 1551,2-1 0,-3-1 0,4 2 0,-6-3 0</inkml:trace>
  <inkml:trace contextRef="#ctx0" brushRef="#br1" timeOffset="541207">19954 18142 27421,'-21'5'-28,"5"32"-6,13 20-42,4-15 1,2 1-261,8 13-513,-2-21 0,1 1-280,1-3 1,0 1-3788,2 3 1,-1-2 2457,4 8 0,-4-6 1,-10-31-1</inkml:trace>
  <inkml:trace contextRef="#ctx0" brushRef="#br1" timeOffset="541391">19836 18430 21159,'-42'-21'886,"1"0"1,1 1 0,12 0-803,25 6-123,17-3-135,14 8 1,7 2-144,5 0 1,3 1-545,4 0 0,1 1-145,9 1 1,-1 0-2843,-10 1 1,0-1 3847,3 1 0,-1-1 0,9 0 0,-27 1 0</inkml:trace>
  <inkml:trace contextRef="#ctx0" brushRef="#br1" timeOffset="541808">20833 18062 16790,'1'-8'6492,"0"1"-5389,-1 7-106,0 0-509,-80-39-393,49 29-528,-23-10 0,-1 5 472,23 20-176,-26 11 131,11 6 14,16-2 1,1 1-26,-8 11-17,7 16 6,26-15-5,12 5 10,26-4-33,10-15 40,6-7 18,-13-13 1,0-6 42,15-10-26,-20 8 1,-2-3 103,17-23 837,-19 4-215,2-18-202,-14 11-78,-6-2 301,-8 17-591,-1 8-175,-2 8 0,0 4 0,-1 6 0,-7 19 0,2-4 0,-7 41 0,10-10-23,3-12 0,2 0-224,5 14-666,6-14 1,3 0-2746,11 12-1258,-6-15 1,-1-2 3004,4 3 0,-7-14 0,-11-15 0</inkml:trace>
  <inkml:trace contextRef="#ctx0" brushRef="#br1" timeOffset="542115">21187 18086 21472,'-3'-3'3731,"1"1"-2488,2 2-1069,58-49-96,-22 37-61,0-14 0,1 6 39,12 36-140,-20 7 73,9 19-12,-16 7-77,-8 9-18,-7-9-246,-7-11 0,-3 0-549,-4 14 134,1-15 1,-1 0-1631,-8 16-7230,1-2 9639,5-20 0,3-8 0,5-17 0</inkml:trace>
  <inkml:trace contextRef="#ctx0" brushRef="#br1" timeOffset="542290">21359 18347 18515,'-3'-3'5114,"2"0"-4476,1 3-1343,59-57-3227,-23 44 0,4 2 3666,12-22 1,-1 2 0,-14 24 0,-5 4-1,-3-2 1</inkml:trace>
  <inkml:trace contextRef="#ctx0" brushRef="#br1" timeOffset="542548">21970 18023 19664,'-5'0'2991,"0"0"-2700,5 0-258,68-19-10,-20 12-23,-4-4 0,2 1-73,-7 5 0,-4 3-498,11 0-964,12-2-3770,-27 7 5305,-13 3 0,-9-2 0,-7 1 0</inkml:trace>
  <inkml:trace contextRef="#ctx0" brushRef="#br1" timeOffset="542898">22099 18227 11934,'-6'1'9460,"1"0"-8076,5-1-1362,32-2-72,6-7-23,-5 2 0,1-2 28,-2-3 1,-2-3 10,23-18-709,-11-6 771,-15 8 393,-9-16-96,-17 19 156,-9-13-162,-4 19 471,-13-3 348,0 5-506,1 1-88,1 4 405,12 8-725,5 4-140,3 3-28,2 6-23,2 8-44,4 11 0,6 10-51,8 11-38,3 4-554,-1 5-258,-8 3-1402,-11 2 2314,-8-28 0,-1-2 0,-1 5 0,-7-8 0</inkml:trace>
  <inkml:trace contextRef="#ctx0" brushRef="#br1" timeOffset="543458">23268 18059 15709,'1'-5'6447,"0"1"-5316,-1 4-251,0-68-561,-6 47 3,-4-19 0,-5 3 14,-18 31-67,-20 2-73,-1 15-421,-5 12 242,29-6 0,2 2 22,0 3 0,2 1-28,-12 17-11,18-8 0,3 3 23,5 11-60,8-12 1,8-2-15,17-6 1,7-5 16,21 7-405,-1-12 0,4-4 399,-12-5 1,1-2-95,11 1 0,0-2-441,-3-2 1,-2-4-4342,4-4 1,-4-1 2457,9-3 0,-10-3 1,-38 12-1</inkml:trace>
  <inkml:trace contextRef="#ctx0" brushRef="#br1" timeOffset="543825">22890 18630 21035,'37'1'282,"0"0"0,24-1 0,0-3-963,-28 0 0,1 0 697,7 0 1,5-1 0,-4 1-70,-4-1 0,-1 1-127,5-1 1,-1 0-288,20-4-883,-22 1-2111,-19 3 3461,-21 1 0,-1 3 0,-7 0 0</inkml:trace>
  <inkml:trace contextRef="#ctx0" brushRef="#br1" timeOffset="544041">22843 18771 16381,'-7'1'5349,"2"-1"-4139,5 0 280,0 0-975,10-5-101,34 0-183,1-4-660,15 4 1,3 1 492,-27 1 1,1 1 21,6-1 0,4-1 0,-1 1-57,8-1 0,-2 0-7,-3-1 0,-1 1-19,-3-1 0,-5 1-479,2-3-516,-20 3 992,-5-1 0,-12 4 0,0-2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5T09:15:15.6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17142 646 32767,'-34'-40'-1059,"0"0"1,7 3-1,0 13-283,-11 34 1375,-7 13-13,-2 3-59,-3 10-441,21-4-127,12 0-951,16 2 1447,29 8-194,-2-13 17,3-9 0,3-1-371,20 6 337,-20-11 0,0 1 62,24 12 249,-17-4 22,-19-6 34,-26 6 11,-18-7 11,-21 6-39,-12-8 0,8-4-20,14-6 1,1-2-59,-7-5-421,-11-5-1999,28-10 1622,12-7 0,7 14 0,5 2 0</inkml:trace>
  <inkml:trace contextRef="#ctx0" brushRef="#br0" timeOffset="252">17494 502 24833,'9'13'403,"-2"13"-352,-9 36-40,0-10-42,3-10 0,3 1-1616,5 16 1109,-1-17 1,1 0-942,1-10 0,0-3-2744,5 16 4328,-1-6 1,-11-24 0,0-2 0</inkml:trace>
  <inkml:trace contextRef="#ctx0" brushRef="#br0" timeOffset="1234">17463 910 20856,'51'-33'-342,"-1"-1"1,-3 3 0,-4 10 10,-3 26-969,11-3 712,-24 0 555,8-5 341,-19-1 324,-7-5 338,-4 1 105,-4-1-560,-3 4 841,-6 0-605,-1 4-259,-7 0-290,6 1-168,2 1 16,4 1 17,6 4-28,7 1 6,8 0 11,9-1-11,5-3 0,0-5 22,-3-6 51,-7-4 22,-6-6-17,-8-2-34,-5-2 18,-7-1 27,-4 2 17,-6 3 57,-5 5-40,-4 5-84,-2 4 23,-2 9-23,0 9-56,2 14-34,5 11 12,6 10-266,8 5 176,14 3-132,6-23 0,2-2-92,11 11-177,-2-17 1,3-2-994,17-3-326,14-2 981,-12-10-559,15-17 1488,-24-8 455,11-14 408,-19-5 319,-5-3 56,-5 0-224,-4 3-212,-5 5-202,-2 8-162,-5 8-107,-1 8-332,-2 8-54,-1 12 55,-3 27-72,1-4-157,1-4 0,0 2 162,0 18-31,2-20 1,-1 0 2,2 27 0,0-7 34,0-9-28,-2-12 5,1-12 74,-1-10-18,0-14-28,1-11 291,0-15-318,-2-17-15,0 15 1,-1-3-590,0-8 1,-2-1 580,-1-6 0,-2 0-6,1-1 1,-1 0-181,1 5 0,-1 1 220,3 8 0,0 2 33,-1-19-71,11 16 4,9 12 0,14 10-11,8 8 17,8 13-1,3 11-49,2 17 300,-26-12 0,0 3-251,-2 1 1,-1 2 89,-4 6 0,-3-1-101,2 12 6,-15 8-11,-7-32-6,-22 9-498,-3-19-118,0 0-3524,2-21 4157,18-4 0,3 2 0,6 3 0</inkml:trace>
  <inkml:trace contextRef="#ctx0" brushRef="#br0" timeOffset="1533">19038 800 20190,'-7'0'3837,"2"0"-3042,5 0 885,0 0-1500,-33-4-130,42-5-39,-14-2-16,43 0-85,23 1-291,-3 4-263,-22 2 0,1 0-4025,5 0 1,-2 0 4668,14-3 0,-10 2 0,-31 3 0</inkml:trace>
  <inkml:trace contextRef="#ctx0" brushRef="#br0" timeOffset="1743">19568 469 27130,'-14'15'11,"5"17"-62,21 29-10,-2-9-597,3-3 0,1 0-3023,0 9 2549,-4-20 0,-2-2 0,-2-2 0,-4-16 0</inkml:trace>
  <inkml:trace contextRef="#ctx0" brushRef="#br0" timeOffset="2143">17029 1436 20840,'59'-5'181,"-1"1"0,1 0 0,-1 0 0,1-1 0,-5 1 0,-1 1 1,0-1-1,0 0 0,1 0-776,1 0 0,1 0 0,0 0 0,0 0 0,2-1 609,-4 2 0,1-1 0,1 1 0,0-1 0,-1 1 0,-1-1-226,5 0 0,-2 1 0,0-1 0,1 0 0,1 0 213,-5 1 1,3-1 0,0 0 0,-1-1 0,-2 1 0,-4 0-203,2 0 0,-3 0 1,-3 0-1,0 0 199,7-2 0,-1 1 0,0-1-8,2 0 1,-1 0 0,-4 1 6,-4 0 1,1 1-4,8 0 1,4-1 0,-7 2-12,-17 3 0,-3 2-17,8-2 1,-3 2 577,7 6-544,-20 0 0,-6-2 0,-7-1 0</inkml:trace>
  <inkml:trace contextRef="#ctx0" brushRef="#br0" timeOffset="13984">3251 8007 8522,'1'-4'4476,"-1"1"302,0 3-4442,6-38-17,-11 28-325,-1-28 34,-21 45-5,-12 7 5,-13 8-373,21-8 0,-1 0 359,-4 2 0,0 0 9,-22 8 7,13-7 1,0-2-292,-12 3 308,18-7 1,2-1 110,-9-1 88,16-4 68,11-3-12,9-2-196,6 1 1,2-1 596,2 1-743,-1 1 445,1 3-338,2 6 57,1 8-40,0 1 84,1 18 39,-3 24-149,0-26 1,0 2-155,-2 11 0,0 3 177,-1 9 1,0 0-912,0-17 0,0-1 863,0 9 1,-1 0 103,-1 1 1,1-1-18,-1-7 1,-1 2-47,2-4 1,-1 2 0,1-1-294,-2 8 1,1-1 302,1-1 0,1-2-45,0-11 0,2 1 109,1 16 1,1 1-63,1-17 1,0 1-22,0 5 1,2 4-1,-1-4-29,0-5 1,1 0 16,1 19 1,-1-2-4,1 1 34,0 1 0,0 0-22,2 2-14,-3-18 1,1 5-1,1-4-17,-1-4 0,1-1-1,2 17 1,1 1-6,-1-11 1,1-1-4,1-1 1,1-1-1,2 0 0,2-1-8,1 0 0,2-2-8,1-1 0,3-1-1,1-3 1,2-3-17,16 14-237,-7-20 1,2-5-157,20-3-445,-16-6 1,1-5 848,-2-10 0,-4-3 0,6 1 0,-6-8 0</inkml:trace>
  <inkml:trace contextRef="#ctx0" brushRef="#br0" timeOffset="22759">17744 913 26438,'-56'11'791,"0"0"0,1 0 0,-1 0 0,0 1 0,1-1 0,-7 1 0,6-1 1,-5 1-792,5 0 0,-7 1 0,-2 0 0,6-1 0,9-2 0,-2 0 0,6-1 0,-9 1 0,2-1 0,11-2 0,4-2 0,-15 3 0,26-5 0,15-1 0,22-4 0,45-9 0,-2 1 0,2 0 0,12-1 0,-4 1 0,-6 1 0,2 0 0,-11 3 0,7-2 0,3 1 0,-1-1 0,-6 2-46,2-1 1,-4 2-1,7-1-164,-3 0 0,7 0 0,5-1 1,1 1-1,-2-1 0,-5 1-383,-3 1 1,-4 0-1,-1 0 1,2 0-1,4-1 424,1 0 0,5-1 0,3 1 1,1-1-1,-1 0 0,-4 1 0,-5 0-196,7-1 1,-5 0 0,-3 1 0,4-1 13,-4 0 1,4-1 0,-1 0 0,-2 0-1,-6 0-119,1 0 1,-5-1 0,0 0 166,8-1 0,1 0 0,-3 0-89,-8 1 0,-2 0 0,-1 1-38,14-1 1,-4 1 932,-18 3 0,-3 0-1076,16 1 1782,-32 7-1751,-13 1 1479,-11 6-937,-12 1 0,8-4 0,-3-2 0</inkml:trace>
  <inkml:trace contextRef="#ctx0" brushRef="#br0" timeOffset="23875">21600 760 32767,'-18'-55'-1356,"0"1"1,5 7 0,-4 11-1648,-20 26 8640,8 25-4205,-6 5-1432,12 16 0,3 6 0,-2 11 0,8-8 0,-2 8 0,2-2-1003,3 1 1,2 1 1088,0-2 1,0 3-1,1-1-11,3-8 0,1-2 0,1 0-679,0 1 1,1 0-1,-1 1-524,1-2 0,-1 1 1,0-2-5,-4 21 1,-1-3 637,-2-8 1,-3-3 328,-2-12 0,-3-5 398,-12 3 617,-13-27 428,1-39-907,4-9-371,8-12-68,23 12 1,7 0-42,12-18-54,1 14 0,3 2-214,17-10 63,6 15 1,6 3-244,-8 11 0,3 1 360,-2 1 0,3 0 0,0 1-360,15-4 0,1 1-95,0 1 1,0 1 445,-3-1 1,-2 0 55,-6 1 0,-4 0-18,-12 6 0,-3-2 282,-2-5 1,-5-1 729,-5-5 128,0-10 464,-15 16-635,-2 5 1048,-2 6-1496,2 5-258,-1 3-117,2 6 11,-2 8 11,-1 12 0,-1 14 0,2 14-135,1 6-66,3-9-768,2-13 0,1-1-3955,5 9 4076,3 10 0,-5-30 0,-4-12 0</inkml:trace>
  <inkml:trace contextRef="#ctx0" brushRef="#br0" timeOffset="24059">22028 685 18128,'-4'-6'2157,"0"1"-2689,4 5-1933,0 0 2465,-2 9 0,2-7 0,-2 8 0</inkml:trace>
  <inkml:trace contextRef="#ctx0" brushRef="#br0" timeOffset="24652">22253 853 23063,'13'43'37,"0"0"1,-1-2-1,0-2 14,-1 12-18,-3-4 23,-11-4 40,-8-9 60,-8-11 169,-3-9 50,3-10-61,3-10-79,8-7-106,8-9-84,12-5-17,16-2-39,18-1 5,-17 15 0,2 1 0,4 0 1,0 1-6,0 2 0,0 0-1,-2 1 1,-1 1-17,24-7 40,-10 2-1,-11 0 11,-11-1 40,-10-1-45,-8 3 145,-5-5 6,-2 6 85,-3-6 77,-1 2-16,0 3-1,-1 2-100,2 2-79,-4 9-134,3 3 23,-4 12-18,4 6-5,2 12 6,12 9 5,10 7-28,14 3-1721,-7-20 0,0-2 1694,10 10-1102,-7-9 1,-2-1 966,-9-5-330,5 19-153,-32-19-721,-31 8 633,4-12-1322,2-9 0,-1-2 2072,-2-4 0,6-1 0,15-3 0</inkml:trace>
  <inkml:trace contextRef="#ctx0" brushRef="#br0" timeOffset="25052">23164 1215 26478,'16'-43'69,"1"0"0,-3 10 0,-4 1-41,-6-26-839,-2 18 0,0-2 825,0 5 0,0 0 5,1-17 1,0 0 209,-1 10 1,-1 4-157,-2-10 39,-3 10 257,-4 32-374,1 2-73,-11 24 50,4 9 51,-7 29-23,14-24 0,1 2 328,2 4 1,2 1-343,3 3 0,3-1-59,2 0 0,2 0-330,7 5 0,2-2-101,7 14-244,-3-23 0,1-4-2271,12 1-6812,9 0 8953,-13-14 0,-11-9 1,-14-7-1</inkml:trace>
  <inkml:trace contextRef="#ctx0" brushRef="#br0" timeOffset="25202">23175 1027 17876,'-7'-4'6274,"2"1"-5569,5 3-503,0 0-185,10-74-56,8 51-23,-4-17 0,6 1-896,19 28 1,7 8 248,-4-2 1,0 0-1,-2 0 1,-2 1-1,11 1 1</inkml:trace>
  <inkml:trace contextRef="#ctx0" brushRef="#br0" timeOffset="25785">23831 804 32767,'0'-11'-353,"2"-24"0,1-4-943,0 8 1030,0-9 1,0 2-90,0 19 100,-2 10-5,0 9 348,-1 13 2128,0 18-2225,-1 3 0,0 3-175,-1 20-409,1-8 0,0 1 335,1-12 0,2-1-280,2 9 1,3 0-604,2-4 0,4-2-395,2-4 1,4-4-182,3-7 1,2-4-5022,29 7 6717,7-20 0,-26-7 1,-5-6-1</inkml:trace>
  <inkml:trace contextRef="#ctx0" brushRef="#br0" timeOffset="26460">24311 1076 21023,'22'-57'1384,"0"0"1,-1 1 0,-7 14-1438,-15 33 150,-4 0-99,-7 13-29,-2 4 109,-22 38-85,20-18-83,-1 10 0,3 2 107,8-8 11,10 25 0,14-25-5,15 2 5,19-7-17,-7-13 11,-1-5 29,-13-16 49,-13-5 58,0-20-74,-11-2-51,-8-3 23,-13-5 0,-7 8 28,-9-9 28,-1 9 79,0 6-130,14 13-66,4 6-18,12 7-27,12 2 39,14 2-17,24 2-51,-7 0 1,0 0 11,20 2 13,-17-2 1,-1-1-357,9-2 376,8 0 29,-11-4 55,-13 0 34,-18-1-28,-9 0 0,-9 4-28,-6-1-22,-1 0 415,-28 8-393,7 5-22,-11 4-6,13 11 0,14 0 0,7 17-11,14-7 5,15 3 1,2-19 16,17 0 17,-3-10 39,13-1 11,2-11-22,-19-4 79,-2-14-1,-25-5-33,-8-26-45,-15 0-434,1 17 0,-2 2 417,-12-11-106,4 17 1,0 4 111,1 1-11,-11-4-62,15 16-62,9 6-106,-1 8 311,10 14-770,3 2-1573,10 19 2228,7 4 0,-7-14 0,1-1 0</inkml:trace>
  <inkml:trace contextRef="#ctx0" brushRef="#br0" timeOffset="26925">25334 1094 20649,'0'-4'4593,"0"0"-3445,0 4-1097,2 12 10,6 16-27,8 17-29,-4-15 1,0 1-804,1 1 1,0-2 803,7 18-52,-5 3 85,-12-12 0,-4-7 17,-5-9 6,-5-18-51,1-8 1622,-14-25-1621,2-7-7,5 5 1,1-4-497,3-3 1,2-1 492,1 5 1,3-1 14,-1-28 0,4-2-9,4 19 1,2-1-2,-1 4 1,1-2-1,1 3 4,3-5 1,2 6-7,5-17 18,6 9-35,8 23 1,-3 5-28,24 15 17,-18 19 27,13 13 1,-15 11 5,-10 8-11,-16 2 6,-23 2-29,-18-4 386,13-26 1,-4-1-482,0-3 1,0-2-566,-24 6-74,18-10 757,13-17 0,17 5 0,2-9 0</inkml:trace>
  <inkml:trace contextRef="#ctx0" brushRef="#br0" timeOffset="27152">26128 655 24228,'-4'-3'2134,"0"1"-2173,4 2-246,-10-24-2550,34 29-5813,-13-12 8648,26 33 0,-21-10 0,-10-5 0</inkml:trace>
  <inkml:trace contextRef="#ctx0" brushRef="#br0" timeOffset="27318">26093 1094 27477,'29'-36'-4436,"4"8"4436,-3 24 0,-9 3 0,-9 1 0</inkml:trace>
  <inkml:trace contextRef="#ctx0" brushRef="#br0" timeOffset="27770">21796 2042 25361,'-59'5'279,"0"0"1,1-1-1,-5 1 1,-1 0-1,12-1-367,-11 2 1308,0-1-1006,64-6 135,48-9-185,-18 4 0,5 0-914,13-2 1,11-2-1,5 0 1,-3 0 845,-2 2 0,0 0 1,2 1-1,4-1-174,-12 2 1,2-1-1,3 0 1,2 0 0,0 1-1,0-1 1,-1 1 158,0 1 1,0-1-1,0 2 1,0-1-1,0 0 1,1 1-1,0-1-176,-4 1 0,1 0 0,0 0 0,0 1 0,1-1 0,-2 0 0,0 1 0,-2-1 164,8 0 0,-3 1 0,-1-1 0,1 1 1,1-1-1,4 0-131,-10 0 1,4 0 0,1-1 0,2 1 0,0-1 0,-1 1 0,-1-1 0,-2 0 0,-4 0 105,7 0 0,-4-1 1,-2 0-1,0 0 0,1 0 1,4-1 4,-4 1 0,4 0 0,1 0 1,1-1-1,0 0 0,-1 0 0,-2 0 1,-3 1-68,3-2 1,-3 0 0,-1 1 0,-2-1 0,0 1 0,0-1-19,6 0 0,-1 0 0,0 0 0,-3 0 0,-2 1-9,-1 0 0,-4 0 0,0 1 0,1 0-36,5 0 1,3 0 0,-3 1 0,-5 1-1271,6 0 0,-3 2 1303,-7-1 1,2 1 0,-8 0 0,6 2 0,-22 0 0</inkml:trace>
  <inkml:trace contextRef="#ctx0" brushRef="#br0" timeOffset="29041">17689 2684 15104,'-3'-9'5226,"1"2"-4384,-9-25 1,-4-5 155,-2 7-676,-2-12 0,-1 4-25,-3 22-247,2 10-55,-5 30-1,9-2 11,4 8 1,2 6-527,1-2 0,2 2 521,-3 14 0,0 4-56,4-6 0,1 2 0,0-1-86,2-4 0,0-1 0,1 0-385,1-1 1,0 0 0,2-1-166,2 17 0,1-1-594,-1-10 1,-2-1-717,-5 11 1,-4 0 922,-3-7 1,-6-4 808,-8-10 1,-1-7 622,-12 2 1128,-4-41 255,26-46-245,2 5-819,10 6 0,3-4 336,6 4 1,3-1-581,0 0 1,2 1-323,1 1 1,3 2-23,3 7 0,3 3-40,19-12-153,-3 14 0,3 1-572,-2 7 1,3 2-3168,9-2 1,2 3 3847,-10 6 0,-4 3 0,14-3 0,-22 6 0</inkml:trace>
  <inkml:trace contextRef="#ctx0" brushRef="#br0" timeOffset="29376">18101 2635 18666,'-1'-3'4627,"-1"0"-4117,2 3-505,9 4 12,9 38 0,5 7-1,-11 1 1,-2 3-274,-5-20 1,-1 0 261,-5 13 1,-4-3 6,-4-6 32,-13 15 141,-4-21-39,7-8 397,-9-13-308,17-22-156,-1-4 38,8-17 452,10-1-574,19-23-141,13 6-625,-11 23 1,3 1 339,16-5-322,-18 16 0,2 2-5550,25-6 6303,5 2 0,-19 7 0,-16 7 0</inkml:trace>
  <inkml:trace contextRef="#ctx0" brushRef="#br0" timeOffset="30209">18593 2724 24407,'-31'7'28,"7"3"23,30 13-40,-1-9 23,12 5 16,-1-11 62,9-1 28,2-3-6,2-9 12,-3-4 117,0-16-122,-10-3-80,-4-1-5,-8 5 152,-3-4 72,-10 4-185,2 0-22,-8 10 78,-17 11-129,6 9-22,-9 0-22,5 22 5,14 0-56,-2 18-61,11-2-118,8 2-319,8 0 161,4-13-1326,26 8 223,3-20 210,-7-9 0,1-2 436,20-3-1371,-8-11 1,1-5 2223,-14 1 0,0-3 215,15-5 1,-3-3 190,9-10 429,-25 6 0,-4-2 248,1-12-627,-9 10 1,-3-2 342,3-17-29,-8 3-398,-4 14 454,-13 1-577,-7 18 373,-11 1-574,3 11 3403,-20 20-3409,10 6-23,8-6 1,1 4-618,-14 26 612,10-9-190,10-10 0,2 1 174,1 8-12,-3 9-12,16-12 74,6-21 28,5 1 33,2-17 573,3-13-561,4-8 429,4-11-357,0-4 17,-2-2-78,-7 9 195,0-3-156,-10 18-106,0-1-51,-7 16 5,-5 13-5,-7 15 11,-9 16-11,4-4 14,3-6 0,2 0 9,1 2-32,2 1 1,4 1-9,7-2 12,8 12 5,12-27 0,12-11-45,14-17-252,15-12-289,-6-3-663,-8-1 0,2-3-1213,-15 7 0,0-2 2297,19-11 0,-3 2 1,-5 1-1,-9 1 0</inkml:trace>
  <inkml:trace contextRef="#ctx0" brushRef="#br0" timeOffset="30418">19889 2625 20928,'-31'-3'-2005,"24"1"-3522,64-2 5527,-2 3 0,-17-1 0,-18 2 0</inkml:trace>
  <inkml:trace contextRef="#ctx0" brushRef="#br0" timeOffset="30593">19867 2895 25791,'57'-14'-651,"0"0"0,-6 1 1,-7 3-1,-12 2 0,-21 6 1</inkml:trace>
  <inkml:trace contextRef="#ctx0" brushRef="#br0" timeOffset="31310">20920 2527 23287,'43'-44'807,"-15"11"-684,-50 40-11,-12 5-11,-15 4-17,-11 1-42,26-9 0,1 0-226,-1-1 0,2-1 296,-23 3 214,17-5 94,15-2-302,14-2 11,6 0-23,3 0-44,1 10 277,-1-2-311,1 17 33,-2 5 23,-6 18 23,-2 13-389,1-26 1,0 0 320,-1 3 0,1 0 11,1 1 1,0-1-49,1 0 0,2 0 12,0-3 0,3-1-14,7 27 34,18-3-12,-3-34 1,5-4-91,4-3 1,4-3-702,8-4 0,3-6-2570,2-5 0,0-3 2823,-2-1 1,-2 0 0,16-4-1,-27 2 1</inkml:trace>
  <inkml:trace contextRef="#ctx0" brushRef="#br0" timeOffset="35086">21456 2704 20817,'1'-46'186,"0"1"1,1 3 0,6 7-153,20 13-23,-1 8-17,25 2-11,-8 12-305,-11 3 1,1 3 321,23 15-6,-28-6 0,-2 1-50,23 21-44,-10 11 94,-19-16 45,-15 13 0,-14-25 308,-28 19-196,3-18 101,-17 5 290,12-16 46,10-5-56,9-7-156,7-3 68,6-1-253,4-7-141,6 4-28,3-2-33,6 4 0,7 5 0,5 6 5,7 6 17,5 9-16,3 6-23,-2 2 17,-8 3 22,-11-2 0,-11-1-5,-16 0 27,-13 0-10,-20-2-35,-10-4-10,7-8-353,-17-7-644,30-13-3855,-8-9-3885,24-3 8759,8 0 0,6 11 0,1 4 0</inkml:trace>
  <inkml:trace contextRef="#ctx0" brushRef="#br0" timeOffset="35308">22342 2830 22263,'25'50'9,"0"0"0,-2-9 1,-7-3-6564,-24 16 5139,2-23 0,-3 4 0,5-22 0</inkml:trace>
  <inkml:trace contextRef="#ctx0" brushRef="#br0" timeOffset="35952">22967 2678 19787,'-2'-2'1808,"0"1"-855,2 1-886,-6 0 23,5 2 28,-5 1 78,7 2 128,-1 0 96,-1-1 45,-3-2-241,1 0 370,-10-3-241,4-5-56,-8-6-79,4-9-66,2-6-119,4 3 29,9-16-40,2 19-27,17-21-1,-1 25-5,15-4-12,0 13-5,4 9 6,4 10 11,2 12 5,-11 2 6,-9-2 0,-3 2-17,0 14-8,-8-10 0,-3 1-14,-12 21 28,-10-10 5,-12-8 0,-6-1-2,4-9 0,-4-2-128,-11 11 1,-2-2 151,7-11 1,1-3 34,-24 5 61,16-13 17,13-11 5,12-3-11,9-4-72,5 2 38,5-2-83,7 3 265,11-2-271,16 4-17,14 4-39,11 7-9,-28-1 1,2 2-2069,8 4 0,-1 1 1405,15 6-715,-19-6 1,-1 0 1272,8 5 1,-13-6 0,-6-2 0</inkml:trace>
  <inkml:trace contextRef="#ctx0" brushRef="#br0" timeOffset="36126">23606 2931 20453,'0'-4'4206,"0"1"-3998,0 3-158,13 28-56,-5-2-520,7 27-2460,-13-5 2986,-5-7 0,-1-15 0,0-12 0</inkml:trace>
  <inkml:trace contextRef="#ctx0" brushRef="#br0" timeOffset="36801">24133 2611 17636,'0'-7'5136,"0"2"-3753,0 5-907,20-62-341,-15 46-113,7-20 1,-3 10-57,-9 30 118,0 17-28,0 9-28,-1 9 22,-1 12-16,1-4-40,8 12 1,11-5 19,2-27 0,4-4 3,11 7 22,1-16 0,0-4 6,-2-7 25,-2-4 0,0-5 115,5-10-11,6-14 44,-1-17-22,-12 5-3336,-4-3 3275,-13 21 94,-5 8-128,-5 11-95,-1 3-1,-2 11 6,0 3 12,-1 19-1,0 6-28,0-6 1,0 3-135,5 29 2816,2-1-3539,3-31 1,2-1 862,14 24 0,-7-17 0,-2-6 0</inkml:trace>
  <inkml:trace contextRef="#ctx0" brushRef="#br0" timeOffset="37025">25175 3099 25578,'-7'33'-1535,"0"1"0,-1 5 1,3-1 1534,2 7 0,1-5 0,1-24 0</inkml:trace>
  <inkml:trace contextRef="#ctx0" brushRef="#br0" timeOffset="37585">25825 2705 16644,'0'-3'5815,"0"1"-3424,0 2-2302,-9-16-61,1 16 62,-27 7-56,8 24-29,6-7 1,1 2-6,-3 11 11,5 22 17,23-20 17,14 15-9,7-33 1,4-5-15,15 6-3,-8-13 1,-1-2 3,-1-5 21,18-5 86,-13-12-29,-1-7 5,-7-14-16,-16-5-34,-8-7-23,-11-3-10,-11 0-1,-16 5 17,-15 8-22,-11 10-62,0 12-56,10 10-33,15 13-343,16 8-150,11 5 627,23 8 0,4 0 0,-10-10 0,29 24 0</inkml:trace>
  <inkml:trace contextRef="#ctx0" brushRef="#br0" timeOffset="37801">26525 2992 24822,'-30'50'-1011,"0"1"1,3-5 0,8-4 1010,16-2 0,3-18 0,0-4 0</inkml:trace>
  <inkml:trace contextRef="#ctx0" brushRef="#br0" timeOffset="38192">27099 2744 21287,'1'-6'3496,"-1"2"-2762,0 4-650,-66 15-39,31 12-48,-8-6 0,1 4 14,14 29 23,13 0-34,14-3 22,15-7-27,12-6-1,10-10 0,5-9 12,-1-9 33,-2-13-5,-4-12 11,-1-15 11,-4-16-45,-6 4 25,-9 6 1,-1 0 35,-1-11-24,-5 15 0,-2 2 41,-11-6-78,-1 14 6,-13 3-112,8 11-230,-5 1-1120,7 11-7315,4 9 8760,6 4 0,-1-8 0,1-5 0</inkml:trace>
  <inkml:trace contextRef="#ctx0" brushRef="#br0" timeOffset="38696">28088 2789 23287,'42'-5'-1108,"1"1"1,0-1-1,15-1 1,-5 2 0,5 4-1,-22 0 1</inkml:trace>
  <inkml:trace contextRef="#ctx0" brushRef="#br0" timeOffset="38859">29180 2786 16499,'3'4'3921,"-1"0"-2572,-2-4-4614,88-5 3265,-50 3 0,-1 1 0,15-2 0,-2 1 0,2 0 0</inkml:trace>
  <inkml:trace contextRef="#ctx0" brushRef="#br0" timeOffset="39092">30377 2765 23791,'46'-12'-8,"1"0"1,-4 1 0,-3 3-105,4 7-252,4 1 118,-19 1-774,5-1-1999,-20 2 3019,1-1 0,-9 0 0,-2-1 0</inkml:trace>
  <inkml:trace contextRef="#ctx0" brushRef="#br0" timeOffset="39602">31204 2313 23159,'57'-24'210,"-1"0"1,-1 2 0,-3 6-155,-16 12 0,-1 3-478,4-1 0,0 1 455,3 0 1,0 1-3,-1 0 0,1 1-12,4 1 1,-3 1 2,14 2 326,3 6-370,-34 1 152,-1 5-125,-8 4 34,-9 7 23,-4 9 28,-8 8 16,-4 9 0,-7 5 17,8-26 0,-1 1-78,1 2 1,0 0-9,1 1 0,2 0-4,1 1 1,1-1-12,0-1 1,1 0 2,1-1 0,0-1 14,0 29-28,-4-17-23,-13 8-11,-8-24-68,-17 9-430,-10-21-697,17-12 0,-1-3 562,0-3 1,2-1-1,-15-1 1,19-2-1</inkml:trace>
  <inkml:trace contextRef="#ctx0" brushRef="#br0" timeOffset="49585">16952 4779 21780,'-53'-18'487,"1"1"1,3 0 0,6 6-231,7 14-173,8 1 39,-3 8-16,5 11-68,3 4-11,6 11-17,13-11-5,22 19 11,9-12-12,-3-8 1,1-1-1,16 8-2,-5-9 0,0-1-216,13 7 210,-16-11 0,-2 0 48,0 4 67,-20-7-6,-27-2-16,-24-3-54,9-6 1,-3-1-15,-7 0 1,0-2-9,-3 0 0,1-1-170,2-3 0,2-2 88,5 0 1,4-4-577,-11-17 173,20 0-9360,39-22 9073,-5 24 1,13-7 0,-19 25 0</inkml:trace>
  <inkml:trace contextRef="#ctx0" brushRef="#br0" timeOffset="50010">17202 4957 19630,'-4'0'3848,"1"0"-2415,3 0-1276,-40 30-6,49-19-50,-17 21-78,49-29-1,-3-3 0,1-3 7,11-5 16,-15 1 0,-1-1 78,4-12 6,-12-4 16,-11-5-78,-8 5 146,-6-16-56,-9 14 28,-5-10-84,-2 16 134,-11 0-134,3 13-29,-13-2-16,1 15-16,-1 9-29,1 13-34,5 11 1,10-3-65,11-4 0,5 1-193,7 18 25,4-14 1,2-1-110,14 9-636,6-15 0,5-3-204,4-1 1204,19-2 0,-1-2 0,-23-11 0,-1-4 0,0 1 0</inkml:trace>
  <inkml:trace contextRef="#ctx0" brushRef="#br0" timeOffset="50685">18093 5025 18702,'9'-42'888,"1"1"1,-2 4 0,-8 9 1161,-30 23-1926,6 6 540,-16 13-574,10 8-51,-7 13-44,1 9-34,5 8-91,8 3 213,10 0-363,14-3-123,15-7-107,18-7-89,17-8 764,-20-20 1,2-3-317,2-1 0,1-3 112,0-5 0,0-2 89,-2-2 0,-1-3 104,3-7 0,-1-3 126,17-15-134,-7 0 336,-7-7-298,-22 20 522,11-22-432,-21 27 265,1-8-181,-12 14-140,-5 4-72,-8 7-84,-5 9-40,-2 8-5,4 9-12,2 5 1,8-5-12,5 15-16,6-15 0,6 13 22,8-14 16,9-4 1,6-6 22,5-8 6,0-6 11,-2-7 28,-3-6 45,-5-5 56,-7-3 0,-6-1-17,-6-2-23,-8 0-33,-3-2 17,-4 0 0,-2 2 16,3 4-5,0 3-5,1 4-34,-1 3-57,-1 4 1,-4 1-17,-1 2-17,-2 1-5,0 4-34,2 1-45,5 2-123,3 1-269,4 1-587,6 2-2040,6 1 2244,2 0 0,-2-5 0,-3-3 0</inkml:trace>
  <inkml:trace contextRef="#ctx0" brushRef="#br0" timeOffset="51551">18945 5163 22347,'0'-5'3590,"1"2"-2106,-1 3-1355,2-41-79,-4 33-16,-2-23-1,-7 51-22,-7 13-16,-3 11 5,-2 8 0,5-10-6,2 15 12,11-26-1,2 9 68,6-25-17,1-8 28,6-14-22,6-7 11,7-13-1,7-11-10,3-8-17,3-4-6,5 2-22,-8 13 16,11 1-72,-12 20-39,5 3 22,-11 13-95,-3 15-23,-7 8-61,5 13-118,-2 6-504,7 13 437,-8-19-762,17 6-89,-6-26 509,12-1 622,14-13 235,-15-7 221,-4-7 1,-2-2-48,-2-4-9,-1-2 1,-1-3 573,16-23-509,-25 20 0,0 0 17,14-22 554,-19 2-3902,-17 21 3141,-4-3 61,-21 14-90,-9 10-81,5 7 1,-3 4-15,-22 11-11,3 8 0,15 7-23,16-4-21,3 7-12,9-3-12,13-7 12,12-9 0,17-8 40,11-8 44,6-12 0,0-12-3,-23-2 0,-2-4 3,-5 0 0,-2-3 1493,-1 0 0,-2-3-1487,-3-6 0,-3-2 16,-2 6 0,-1-1 51,1-7 0,0-1 126,-1 0 0,-1 3-76,0-9-38,-2 5-113,-3 32 0,0 3 389,0 6-389,-3 30 0,0 10 0,1-2 0,-1 4 0,0 3 0,1 2 0,0 3 0,0 3-401,1 13 0,0 2-1167,-1-8 0,0 0-3348,0 7 1,-2-5 3721,2-21 0,-1-4 1,-3 9-1,5-31 0</inkml:trace>
  <inkml:trace contextRef="#ctx0" brushRef="#br0" timeOffset="52800">20546 4933 22702,'-2'-52'1012,"0"1"0,2 5 0,-2 11-619,-1 22-315,1 10-1,1 12-4,-1 13 16,-2 19-44,-1 18-28,-2-5-466,0-5 1,0 3 400,3-16 1,1 1-43,-1 16 0,3 1-39,7-14 1,6-3-172,11-1 1,5-4-223,17 7 292,-5-21 1,3-7-112,19-12 279,-23-5 0,0-3 62,20-9 50,-22-6 1,-3-4 56,7-17-46,-12 12 1,-1-2 22,-8 5 0,-3 0 36,0 2 1,-1 0 237,7-19 46,-10 9 859,-11 13-1022,-10 10-129,-8 8-67,-4 11 292,-2 10-331,4 3-12,-1 29-33,12-9-12,1 23-27,16-12-6,11-3 17,13-7 0,7-9 39,-2-12 72,1-14-16,-17-7 34,1-15 22,-17-4 11,-2-9 12,-12-5 16,-9-3 106,-19-11-33,-2 8-89,-1 4 94,2 12-128,18 14 28,-6-3-191,17 11-33,5 0-73,20 10 56,6-1-224,33 9 109,-26-7 1,4-1-195,18 3 1,2-1 162,-16-2 1,-2-1 108,14 0 1,-3-1 13,7-1 119,8-4 105,-13-2 230,-11-4-117,-18 2 353,-9-1-381,-14 4 134,-8 1 5,-10 3-38,-15 6-96,-7 6-95,-2 9-50,6 6 274,13 6-297,12 2 6,14 0-17,16 0-12,13-5 18,15-4 0,5-8 27,1-9 29,-4-7 55,-3-16-33,-17 2 73,-1-16 22,-20 1-33,-4-11 11,-17-14-73,2 15 39,-4 7 0,-1 2-22,0 4 39,-14-11-73,14 21-67,2 1-117,5 8-270,6 9 186,3 2-427,4 16-335,12 2-757,11 10-1495,15 1-1673,-10-16 1,0-2 2906,8 5 1,-1-5 0,-30-15-1</inkml:trace>
  <inkml:trace contextRef="#ctx0" brushRef="#br0" timeOffset="53227">22177 5161 27376,'5'-20'157,"-1"13"-129,-4 33-6,4 19 1,1 13-12,2-20 0,1 0 0,3 16-6,-2-20 1,0-1 6,1 2-29,-1 7 34,-5-17 11,-9-8-6,-2-13 0,-8-11 12,-1-7-12,-5-17-5,1-17 8,9 6 1,3-3-1706,1-1 1,2 0 1690,0-1 1,1-1 16,2-2 0,0 3-124,1 10 1,0 1 103,0-6 1,2 0-1,4 2 1,2 4-4,4-9 35,17 2-40,-2 27 11,13 4-11,6 10-17,13 25 28,-18-2-8,-10 10 0,-4 3-3,-8 2 5,-4-2 1,-7 3-68,-30 19-25,6-29 1,-5-1-276,-13 2 1,-5-3-1230,-2-8 1,-2-5 2141,3-1 1,3-3 0,-14 3 0,24-8 0</inkml:trace>
  <inkml:trace contextRef="#ctx0" brushRef="#br0" timeOffset="53976">15654 5866 20147,'51'-3'127,"0"-1"1,0 0 0,-1 0 0,2 0 0,2 0 0,3-1 0,1 1 0,0-1 0,0 1-717,0-1 0,0 1 1,-1 0-1,2 0 0,2 0 1,2 0 581,-4 0 0,2 0 0,2-1 0,2 1 0,0 0 0,0 0 0,-1-1 0,0 2-90,-1-1 1,0 1-1,0 0 1,-1-1-1,1 1 1,0 1-1,1-1 1,0 0 92,-3 0 1,1 1-1,-1 0 1,1-1-1,1 1 1,-1 0 0,1 0-1,0 0 1,0 0-39,-5 0 0,1 1 0,1-1 0,0 1 0,0 0 1,-1 0-1,0-1 0,0 1 0,-2 0 0,-1 0 32,4 0 0,-1 0 0,-3 0 1,1 1-1,-1-1 0,2 0 0,1 1 1,3-1-84,-6 0 1,2 1 0,2-1-1,2 1 1,0-1 0,0 1-1,0 0 1,-1-1 0,-2 0-1,-1 1 1,-4-1 77,10 0 1,-4 0 0,-2-1 0,-1 1 0,1 0 0,1-1 0,4 0 6,-9 1 0,4-1 1,1 0-1,2 0 1,-1 1-1,1-1 1,-2 0-1,-1-1 0,-3 1 1,-4 0 6,7-1 0,-3 0 0,-3 0 0,-1 0 0,0-1 0,3 0 28,1-1 1,2 0 0,0-1 0,1 0 0,-1 1 0,-4-1 0,-3 0-27,9 0 1,-5 0-1,-1 0 1,2-1-2,-5 1 0,2 0 0,0-1 0,-1 1 0,-3 0 0,17-3 0,-3 1 0,-8 1 544,-10 0 0,-4 1-651,16-2 1,-6 1 1493,-14 1-3028,-13 2 2255,-22 2 1,0 1 0,-3 0 0</inkml:trace>
  <inkml:trace contextRef="#ctx0" brushRef="#br0" timeOffset="54593">23104 4811 23926,'-24'-40'341,"-1"15"-296,12 42-28,1 1 28,1 16-34,7-9 11,8 10 79,7-11 11,3-9 224,3-4 443,-2-9-348,-2-5 85,0-15-3270,-20-37 2838,2 18-28,-15-16-95,10 39-230,2 8 39,4 3-800,2 13-298,2 8 2357,7 17-7470,7 9 6441,6-2 0,-6-15 0,-5-11 0</inkml:trace>
  <inkml:trace contextRef="#ctx0" brushRef="#br0" timeOffset="54876">23207 5222 25858,'-33'20'25,"1"-1"1,-19 15 24,54-21 45,8 0 23,7 1 11,6-2-17,0-3 106,-3-4 202,-7-3-17,-5-4-83,-5-9-248,-2 0 24,-4-13-63,-3 3-156,-5-6-840,-5 3 963,-11 8 0,14 7 0,-6 5 0</inkml:trace>
  <inkml:trace contextRef="#ctx0" brushRef="#br0" timeOffset="61210">6313 8333 13345,'12'-9'118,"-2"2"-73,25 9 0,-2 0 39,22 1-12,-22-2 1,0-1-9,2-1 1,-1-1-1714,24-1 1705,-14-3 56,0-2-296,2 0 235,7-3-18,-2 1-10,-22 5 195,-6 0 404,-18 4 1333,-2 0-1849,-11 1 1564,1 0-1659,-17 0 337,-6 2-287,-33 2-39,30-1 1,0 0-152,-1 1 0,-1 0 140,-1 0 1,1 1 27,-21 3-17,24-4 1,1 1-12,-12 1 50,2 2-72,28-6 0,-4 2-6,16-4-16,1 1 156,15-1-95,-5-1 291,25-3-285,14-5-6,11 0-973,-19 3 0,0 0 956,19-1 8,-21 2 1,0 1-6,-6 1 0,1 0-3,14-2 1,1-1-133,-17 3 0,-1 0 152,7-2 0,-5 0 372,-7 0 421,-7 0 1067,-24 2-1891,-8 1 39,-43 2 0,2 4-33,21-2 0,-2 1 10,-14 2 1,2 1 104,-3 0-99,3 0 0,-1 0 3,16-2 1,1 0-15,-19 3 0,-6 1-173,41-4 61,-1 0 17,14-1 140,13 1-151,32 1-1748,20-2 1209,-22-1 1,-2-1 0,12-1 0,-19 0 0</inkml:trace>
  <inkml:trace contextRef="#ctx0" brushRef="#br0" timeOffset="62242">7836 9243 11850,'-60'6'1738,"0"0"0,9 0 0,7-2-1312,1-3 464,5-1-699,21 0 274,-14 0-453,23 0-237,-1 0 349,31-3-63,8-2-33,31-3-20,-28 3 1,1 0 2,24-3 0,-15 2 1,1 0 10,14 0-11,-18 1 1,-1 0-12,5 2-62,-3 0 34,-27 3 95,2 0 56,-22 3-78,-2 0 56,-34 10-45,-3 1-6,2-3 1,-4 1-4,8-2 1,1-1-532,-1-1 0,2 0 551,-20 2 77,-4 0 113,17-4-49,-9 2-124,31-5-174,13-2 96,9 0 1092,12-1-992,14-4-67,18-2-33,18-5-152,-28 5 1,2 0 156,0-1 1,0 0-1,-3 0 0,0 0 21,23-6 57,-14 1 561,-14 5-359,-14 2 62,-9 3-341,-8 0-40,1 2-494,-6-2-1096,4 2 1618,0 0 0,3 0 0,2 0 0</inkml:trace>
  <inkml:trace contextRef="#ctx0" brushRef="#br0" timeOffset="63659">21651 3350 13840,'-49'0'832,"0"0"1,8 0 0,7 0-648,17 0 448,13 0-336,28 1-140,14-2-110,-4 0 1,4-1-485,3-1 0,2 0 451,3-1 0,0-1-6,0 2 1,-1 0-4,-12 0 1,-1 1-6,27 0 414,-32 1-308,-8 1 106,-25 2-195,-24 4 0,-5 0 5,-5 2 1,-2 1-7,11-3 1,-2 1 28,-21 4 0,0 0 5,-6 3 14,23-7 1,2 1 143,4-1 22,0 0 760,13-4-956,9-1-56,6-1 201,22-2-106,1-1-20,9-2 0,5 0-11,2-1 0,1-1-530,13-1 1,1 0 559,-1-1 1,0 2 72,-6 0 1,-4 1 325,20-3-123,-28 4 621,-17 1-779,-17 2-156,-12 1-12,-3 0 1113,-28 1-1101,11 2-23,-8 0-48,13 0-871,17-1 340,3-2 1,8 1 0</inkml:trace>
  <inkml:trace contextRef="#ctx0" brushRef="#br0" timeOffset="86601">15306 10520 20735,'-20'-48'-753,"-7"19"525,-13 51 590,-7 10-168,0 7-97,7 1-60,11 2-38,14-2-150,15 3 256,13-11-87,5-4-119,15-11 10,0-10 41,13-2 42,0-10 30,-2-6 89,-6-9 116,-8-5 82,-12-4-7,-7-2 1,-8-1-35,-9 1-49,-6 2-17,-9 1-112,3 8 117,-12-3-168,15 12 6,-12-5 44,10 9-84,-1 2-146,3 4-258,7 7-886,4 4-2815,7 7 271,5-2 2993,7 1 0,-7-10 0,1 0 0</inkml:trace>
  <inkml:trace contextRef="#ctx0" brushRef="#br0" timeOffset="86868">15684 10487 13974,'0'-5'6569,"0"1"-4081,0 4-2327,5-49-198,-7 49 154,4-38-112,-12 84 3,2-6-42,3-9 0,1 2 36,-1 23-22,6-10-272,4-9 0,2-1-136,3 2-1171,4 1 1,1-1-4502,3-4 6070,3 6 0,-11-26 1,-6-6-1</inkml:trace>
  <inkml:trace contextRef="#ctx0" brushRef="#br0" timeOffset="87101">15654 10682 18599,'6'-41'134,"14"7"-145,9 29 0,5 6-362,0-4 1,1 0-45,0 1 0,0 0-1348,-1 0 1,0 0-6659,27-2 8423,-20 1 0,-16 2 0,-19 0 0</inkml:trace>
  <inkml:trace contextRef="#ctx0" brushRef="#br0" timeOffset="87559">16393 10472 19277,'-48'-25'367,"0"1"1,3 2 0,5 10-27,2 27-6,1 9-148,3 5-95,9 4-22,9-1 10,10 0 22,14-5-29,7-5-27,11-7-69,-3-6 91,20-8-5,-10-9-3,15-7 44,-13-8 63,-9-4 135,-7-1-100,-8 6 498,-5-5-302,-4 9-79,0-5-50,-2 10-96,-1 5-145,0 5-33,-2 7 33,-1 8-6,-2 10-28,1 8-10,-1 10 21,3 3-50,1 5-134,6 1-386,3 1-903,5-3-1887,3-5-275,-1-14 3630,0-7 0,-7-15 0,-1-1 0</inkml:trace>
  <inkml:trace contextRef="#ctx0" brushRef="#br0" timeOffset="87859">16722 10475 20884,'0'-45'777,"-1"0"0,1 4 0,0 10-525,-1 24-168,0 3-34,3 4 34,4 7 28,8 8 11,7 13-11,3 11-33,-2 9-1,-5 7-28,-7 0-335,-5 1 291,-3-1-79,0 5-22,-2-21-297,1 11-616,2-25-1339,5 2-4408,7-12 5931,1-8 1,-4-6-1,-6-1 1</inkml:trace>
  <inkml:trace contextRef="#ctx0" brushRef="#br0" timeOffset="88102">16719 10677 20403,'-22'-23'257,"-1"-1"1,-11-13-213,43 35 16,11-1-16,14-2-23,24 0 1,-6 1-34,-2 1-247,-15 1-3562,-16 2 3820,-2 1 0,-9-1 0,-6 1 0</inkml:trace>
  <inkml:trace contextRef="#ctx0" brushRef="#br0" timeOffset="88703">16678 10361 9369,'-3'-1'6368,"1"1"-3579,2 0-1959,-56-2 88,30 1-647,-8 0 1,1 1 232,14 0-134,8 0-258,4 0 22,5 0 46,1 0-51,8 0-40,-1-1 152,24-3-67,0-1-29,16-2-83,-13 1 140,10-2-130,-23 5 40,14-3 12,-17 6-85,-1 0 6,-3 3 5,-7 4-28,-2 1 18,-2 8 11,-2 3-22,-2 17-163,0 0-1325,-1 8-8372,3-8 9058,1-11 0,0-9 1,0-13-1</inkml:trace>
  <inkml:trace contextRef="#ctx0" brushRef="#br0" timeOffset="89801">15657 10604 16135,'-29'-12'1534,"1"3"-1231,12 9-57,-4 0-33,-4 1-6,0 1 7,1 1-114,4-1-94,8 0 5,5-1 51,7 0 78,9-1 11,18-4-84,9 0 0,16-5-33,-14 3 39,8-2 50,-9 0-67,-2 2 0,-7 0 0,-15 5 162,-7 0 58,-5 1-141,-2 0 33,-11 0-56,-5 2 1,-16 2-39,5 1 1,-13 3-49,0-1-25,2 0 24,4-1-5,17-2-27,9-2-44,4 0 195,3-2-51,13 0-23,4-2 7,17-3-18,4-3 16,4-4-11,0 1-51,-5 1-129,-8 5-3741,-11 10 3844,-12 6 1,-4-2 0,-5 1 0</inkml:trace>
  <inkml:trace contextRef="#ctx0" brushRef="#br0" timeOffset="94501">13237 10158 20426,'-53'7'1272,"0"1"1,0 0 0,8-2-308,18-3-402,0 1-357,13-2 57,20-2-289,7-2 202,34-5 35,15-1-740,-19 2 1,4 0 531,4 0 1,3 1-21,-8 2 1,1-1-1,-2 1-3,3-1 0,0 1-109,-3 1 0,2 0 0,-3 0-6,3 0 0,-1 0-76,13 0 1,1 1-10,-2 0 1,-1 0-76,-4 0 1,-1 1 26,2 0 0,-4 0-250,13 0 260,-29 0 1,-4 0 98,-11 0 255,-1 0-94,-27 2-20,-15 0 35,-8 1 1,-5-1-16,-1 0 0,-2 0-97,-13 1 0,-4-1 100,14-1 0,-2 0 0,1-1-708,-15 2 1,0-1 711,1-1 0,0 1 7,4-1 1,1 1-453,9-1 0,-1 0 433,-10 1 0,-4 1 20,13-1 0,-2 1 1,3 0-2,-2 1 1,0-1 17,-16 2 1,3 1-127,26-2 1,4 0 127,-4 1 1,2-1 44,-8 3-100,21-1 2415,21-1-2897,13-2 396,5 1 23,21-2 44,7-1 20,0-1 0,5-1-4,0 0 0,2-1-747,-7 1 1,3-1 0,-2 0 699,6-1 1,-2 1 328,1-1 0,1 1-532,-6-1 1,1 1-1,0 0 273,10-1 0,2-1-25,-1 1 1,4 0 0,-6 0 23,-5 0 0,-6 0-65,-5 1 0,-6 0-53,-2 0 60,-24 2-33,-22 2 2832,-3 1-2873,-22 3 46,3-1 0,-2 1-51,-12 1 472,-3 0 0,-3 0-346,14-2 1,0 0 19,-23 1 0,-2 0-8,9 0 1,0 0-9,3 0 0,1-1 16,0 0 1,3 1-7,7-1 0,-1 0 22,1 1 0,-3 0 0,1 1 0,-11 0 1,2 1-8,4-1 0,1 1 32,7-1 1,6-1-28,7-1-16,-5 2 318,39-5-185,17-2-5,26-6-67,-14 3 1,1-2-198,-3 1 1,1-1 168,15-2 0,3 0-298,-11 1 0,1 1 0,1 0 221,2-1 1,1 0-1,2 0-71,8-1 1,2 0-1,-2 0-138,-7 2 1,-2 0-1,-1 0-878,0 1 0,-1-1 1,-2 2 574,12-2 1,-5 0-1,11 0 1,-33 3-1</inkml:trace>
  <inkml:trace contextRef="#ctx0" brushRef="#br0" timeOffset="99001">24053 6844 13015,'1'-9'5035,"-1"2"-3789,3-34 1,-1-7-251,-1 4-1722,-1-13 1,-2 1 1000,-5 21 1073,-17-7-962,3 17 196,-15-5-442,0 16-33,-6 8-51,-7 11-23,-3 11-287,-4 12 271,13 0-216,14 0 1,1 2 232,-5 18-29,10-5 1,4 0 0,3 6-7,12-16 1,6-1 5,16 0 1,15 2 16,-1-13 23,16-9 50,4-15-55,-7-2 60,-10-7 1,-2-4 95,2-14-98,-10 6 0,-3-1-8,3-12 72,-11 5 1,-1-1 56,3-11 1269,3-10-1113,-4 5 420,-6 23-548,3-5-129,-7 18-84,-1 7-12,-1 8 12,2 10-6,2 14-34,1 16 6,-1 14 3,-4-23 0,0 1-6,-2 2 0,-1 0 3,2 22-305,1-17 0,2 0-5151,10 16 4777,-4-19 1,0-3 0,3 1 0,-4-16-1</inkml:trace>
  <inkml:trace contextRef="#ctx0" brushRef="#br0" timeOffset="101168">24700 6591 21679,'-24'-5'472,"10"1"-405,27 4-62,16 0-157,17 0-363,17 0 28,-6 0-1765,-8 1 0,2 1 2252,-11 0 0,-3 0 0,1 0 0,-4 0 0,9 2 0</inkml:trace>
  <inkml:trace contextRef="#ctx0" brushRef="#br0" timeOffset="101410">24720 6830 20627,'28'-3'397,"8"-2"-419,18-1-76,-23 3 0,2 0-527,4 0 0,0 0-1487,4 0 1,-1 0 2006,-3 0 1,-4 0-1,12 0 1,-22 1-1</inkml:trace>
  <inkml:trace contextRef="#ctx0" brushRef="#br0" timeOffset="106468">18757 10163 7917,'-44'-1'732,"0"1"0,4-1 0,6 1 2209,11 2-2431,-2 0 1143,-4 1-1099,-2-1 670,4-2-748,6 1 1985,9-1-2421,7 0-80,4 0 7,1 1 106,4 1 78,4 2 11,10 1-11,11 2-22,11-1-67,11 0 10,10-1-624,-25-3 1,1-1 612,5-1 1,1 1-12,7-1 1,1 0-26,6-1 0,2 1-5,-17-1 1,1 0 0,1-1-411,1 1 0,0 0 1,0-1 394,1 0 1,-1 0 0,0 0 5,-2 1 0,0 0 0,-1 0 8,17-1 1,-3 0-288,-4 1 1,-2 1 284,-3-1 0,-2 0-9,-2 1 0,0 0 0,-2 0 1,1 0-1,-1 0 1,1 0 10,8 0 1,-1 0-12,-15 0 1,-1 0 5,13-1 0,-2 0 25,6-2 23,10-2 22,-10 0 22,-7 0 958,-6 1-969,-1 0 1278,0 0-1289,4 1 744,1-1-761,0 0 32,-5 0-21,-6 0 62,-8 1 84,-11 0 0,-4 2-61,-6 0 341,0 1-549,-8-1-308,0 0-5702,-10 0 6055,6 0 0,2 1 0,5 0 0</inkml:trace>
  <inkml:trace contextRef="#ctx0" brushRef="#br0" timeOffset="115360">25619 6518 18560,'14'-38'541,"-1"0"1,0 3-1,1 5-272,8 12-101,3 3-78,3 3-51,3 4-28,1 4 11,1 8-16,-2 7-12,-5 9 6,-6 10 6,-8 4 33,-9 5-5,-12 3-29,-2-10 35,-24 12 16,8-18 33,-12 9 96,11-16 185,4-7-113,8-7 612,-2-7-432,10-4-168,0-6-146,6-1-62,7 0-10,4 2-34,4 5 5,10 2 6,13 9-28,5 6 0,12 12-11,-7 8 11,-9-2 0,-13-6 0,-1 2 0,0 9 0,3 13 17,-22-13-1,-10-11 63,-31 12-51,13-20-6,-4-1 1,-3-1 21,-13-2-16,-12-3-44,3-2-354,8-8-509,15-1 879,2-9 0,19 8 0,-2-4 0</inkml:trace>
  <inkml:trace contextRef="#ctx0" brushRef="#br0" timeOffset="121866">23067 3427 13480,'-47'-1'1075,"0"-1"1,4 1-1,9 0-263,16 0-442,9 0-46,18 0-217,2-1 55,27-1-61,10-3-70,-14 3 0,2-1-6,12-1 0,0 0-8,-7 1 0,-2 0-158,-2 1 0,-2 0 186,15-2 34,-27 3 39,-4 0-68,-17 2-28,-27 2 6,-10 1-16,-9 2 21,-12 0-5,8 1 315,-14 0-307,27-3 1,0 1-20,-17 1-6,5 0 28,10-1-33,21-2-56,-7 1-1,18-1 214,15-1-102,3 0 23,31-3-28,7-1-37,-7-1 1,1 0-17,-13 0 0,0 1 14,20-3 0,-4 1-6,-11 1 39,21-1 40,-42 4-23,-13 1-56,-23 4 0,-26 3 1,-1 2-4,12-2 0,-3 0-11,5-1 1,-1 1-228,-7 0 1,-1 2 220,4-1 1,2 0-8,-21 6-12,20-3 16,18-2 35,12-4 83,5-3 45,7 0-16,8-2 435,14-4-452,15-3-29,12-5-53,-22 4 1,1 0-4,1 0 1,1-1 22,4-1 0,-1 0-302,13-5 375,7 0 117,-33 7 180,-2 2-74,-12 3-278,-12 2-164,-19 4-34,0 1-1242,-23 7 1366,-2 5 0,16-6 0,0 1 0</inkml:trace>
  <inkml:trace contextRef="#ctx0" brushRef="#br0" timeOffset="129085">6539 10187 6434,'-6'0'1797,"1"0"192,5 0-684,-17 7 79,16-5-819,-11 5 561,36-7-869,-5 0 141,23-1-112,-2-1-67,15-2-12,7 0-67,-18 0 0,2 0-566,-4 0 0,1 0 470,11-3 1,0 0-28,-16 2 0,0 0-1518,24-3 0,-1-1 1518,-28 5 0,1-1-4,14-2 0,8-1 0,-4 1-111,-4 0 0,0 1 113,-3 0 0,3 0 0,-3 0-196,0 1 0,-2 0 198,8 1 0,0 0 0,1 1 0,-2 2-12,-9-1 1,1 0 1,0 2 1,3 0-1,-4 0 1,-4 2 1,-2 0-12,7-1 0,1 1 6,5 2 0,-1 1 2,-13-2 1,0 0-3,15 2 0,1 0-12,-9 0 1,-1-2 16,1 1 1,-2 0 19,23 1-17,-27-2 0,1 0 23,18 1 246,-14-1 0,2 0-252,1 2 0,-1-1-28,-7-1 0,0 1 1247,7 1 0,-2 1-1253,-1 0 6,-5 0 0,2 0 11,0 0 1,0 0 5,24 3 140,-12-2 0,-1-2-96,7-1-2,-15-2 0,-1 0 19,9-1 90,7-1 28,1-1-78,3-1 217,-24 0 0,0 0-262,26-2-17,1 1-239,1 1 239,1 1 559,-15 1-584,-11-1 0,-2 1-3,2 0-1580,7 0 0,1-1 1575,-5 1-4,-3 0 1,2 0-70,-7 0 0,0 0 78,1 0 0,1 0-20,6 0 0,-1 0 221,12 0-235,-10 1 1,-2 1-17,4-1-1,2 3 1,3 0-17,7-1 11,-14 0 0,0 0-23,13-2-39,-11-1 1,1-1-163,18-5 1292,-16 1 1,1 0-2976,-10-1 0,-2-1 1280,26-5 1,-25 4-1,-16 3 1</inkml:trace>
  <inkml:trace contextRef="#ctx0" brushRef="#br0" timeOffset="131709">15115 11571 17588,'7'-56'1079,"1"1"0,0 3 0,1 6-205,11-3-101,-1 5-218,-2 8-298,-6 11 708,-3 7-646,-4 11-21,-2 2-275,-1 7 199,-1 21-114,-1 11-75,-2 24-27,0-9-60,-1-8 1,1 0-373,0 19-427,4-17 1,1 1-501,2-10 1,2-2-6848,13 26 7420,1-15 0,-6-18 0,-6-14 0</inkml:trace>
  <inkml:trace contextRef="#ctx0" brushRef="#br0" timeOffset="131950">15759 11393 20532,'0'-6'3892,"0"1"-3433,0 5-386,-2-20-22,-6 46-51,3-27-23,-2 58-78,6-14-335,9 14-1151,8 2-122,-4-30 1,1 1 1708,3 1 0,-1-1 0,3 3 0,-4-5 0</inkml:trace>
  <inkml:trace contextRef="#ctx0" brushRef="#br0" timeOffset="132193">15654 11594 23539,'8'-38'-103,"0"0"1,5 2-1,8 10-115,17 20 0,6 9-446,0-4 1,2 0 33,0 1 0,-1 2-723,-1 0 0,0 0-2554,-3 2 1,-1-1 3906,-5 1 0,-4 0 0,7 1 0,-17-3 0</inkml:trace>
  <inkml:trace contextRef="#ctx0" brushRef="#br0" timeOffset="132617">16642 11442 23870,'-24'-38'328,"1"0"1,-3 4-1,-3 10-224,-2 21 0,-2 7-26,-1 0 0,0 3-39,0 1 1,2 3-18,2 2 1,2 3-7,-17 20-16,15 5-11,15 1 0,11-10-6,22 8 6,6-19 5,17 3 18,-8-15 16,23-9 39,-16-10 51,17-10 61,-17-8 118,-8-5 45,-9-2 22,-7 2-191,-8 8 270,-1-3-191,-5 14-101,0-2-118,-2 11-21,0 6-7,-4 10 1,-3 9-23,-4 16-5,-1 11-62,1 8-23,5-8-234,6 11-1822,14 4-637,-7-29 0,2 0 2121,2 1 1,0-3-1,0 2 1,-4-16 0</inkml:trace>
  <inkml:trace contextRef="#ctx0" brushRef="#br0" timeOffset="132917">16965 11413 25763,'21'-33'181,"0"1"0,2 2 0,3 8-69,30 25-84,-25 2 0,0 2-6,1 4 1,-1 3-4,-2 2 1,-2 7-14,-1 16 0,-5 4-18,4 12-1097,-16-7 1,-7 0 884,-11 8-95,-1 0-399,3-24 0,0 0-4351,-1 18 5069,1 2 0,3-21 0,4-16 0</inkml:trace>
  <inkml:trace contextRef="#ctx0" brushRef="#br0" timeOffset="133133">17110 11706 19154,'-4'-4'4296,"1"1"-3238,3 3-1047,59-62-1553,-11 43 926,1-14 0,7 2 616,-2 26 0,-3 6 0,3-2 0,-22 1 0,0 0 0</inkml:trace>
  <inkml:trace contextRef="#ctx0" brushRef="#br0" timeOffset="134901">17947 11586 14398,'-2'-2'4610,"0"0"-3193,2 2-1294,45-33-145,0 17-54,1-5 1,4-1-1030,-7 11 1,1 3 927,4-2 1,-1 1-3,-1 1 0,-1 1-137,-4 1 0,-2 1-21,22 0 74,-22 4 454,-32 13-79,-14-3 140,-32 15 40,-9-1 429,14-7 1,-2 0-507,-2 1 1,0-1-85,7-2 1,0-1 263,-8 4 0,2-1-71,1 1 671,-5 3-833,32-12-89,14-6-90,32-4-196,10-7 84,-9 2 1,2-1-290,0-2 0,-1-1 398,0-1 0,0-1 62,-4-1 0,-2-1 153,20-16 69,-18-3 32,-15-4 75,-12 2 116,-9 0 163,-7 4 666,-8 4-745,-5 4 210,0 4-310,0 5-107,6 6-185,4 4-140,7 3-17,2 7 1,7 8 5,9 12-28,15 12-23,12 9-1679,-16-20 1,0 0 1673,16 16-416,-13-7 0,-2 1 153,1 15-22,-10-15 0,-3 2-1109,-8 19-4588,-12-4 6010,-3-12 0,0-17 0,5-11 0</inkml:trace>
  <inkml:trace contextRef="#ctx0" brushRef="#br0" timeOffset="135392">19585 11415 22823,'-21'-45'530,"0"0"0,-10 2 0,-3 11-356,-13 17-240,8 10 0,-2 3 262,-19 11-132,24-1 0,0 3-2029,-1 7 1,3 3 1970,-10 9 876,4 16-898,31-14 4,4 7-10,18-3 150,13-7-128,18-9 11,-10-13 1,1-3-7,14-2 14,-12-6 1,-2-4 92,7-13 51,6-13 2,-23 10 1,-4-2-21,6-11-19,-11 5 0,-3 1 36,-6 5 140,2-18-50,-8 25-44,-2 1-119,1 10 3206,-2 5-3278,-1 12 338,0 12-343,0 16-1725,2-6 0,0 1 1679,0 16-30,1-11 0,1 0-300,4 16-90,-1-20 0,1 2-2669,3 4 1,2-2-939,4 12 3681,6 2 1,-13-39 0,-1-2 0</inkml:trace>
  <inkml:trace contextRef="#ctx0" brushRef="#br0" timeOffset="135918">19945 11459 16656,'4'-9'3170,"10"-23"0,2-6-1479,-7 8-1501,6-5 1,-2 1 308,-11 15-247,-9 16-213,1 4 45,-14 13 6,-3 10-23,-7 12-39,1 10-17,10 4-22,11 3 2,15-22 1,4-1-31,17 20 28,10-7-11,10-14-34,8-12 44,2-4 15,-26-8 0,-1-3 14,13-6-6,-9-5-5,-12-3-1,-7-2 57,-8-11-17,-15-9-6,-10-7-22,-22-2-6,2 14 5,10 12 1,-2-1 28,-20-9-17,1-1 47,18 8 1,3-2-8,7-5-29,-7-9 28,28 3 45,17-2-45,5 0 6,16 0 17,0 17-23,3 8 0,0 9-45,-9 5 29,15 20-29,-15 4-22,-10-5 0,-2 3 23,7 24-35,-11-7-94,-8 12-986,-16 6-729,1-28 1,-2 0 1722,-2 3 1,0-4-1,-5 3 1,6-15 0</inkml:trace>
  <inkml:trace contextRef="#ctx0" brushRef="#br0" timeOffset="146884">23843 7922 19820,'0'-47'946,"-1"1"1,0 5 0,2 10-325,1 22-555,-1 7-17,0 4 113,2 10-62,0 3 78,5 24-1772,-3-5 1,-1 1 1642,3 24-11,-3-2 1,-2 2-282,-2-24 0,0-2 258,-1 8 1,0 0 12,-8 21 50,0-23 33,-5 2 257,-2-8 57,5-15 2938,1-6-2967,5-9 600,0-10-851,-4-6 46,-4-25-124,3-5-12,2-20-28,6 18 2,7 11 1,3 1-8,2 2 5,6 1 0,5 3-6,12 6-5,21-3-12,-13 15-2,-7 11 0,1 4-3,14 10-175,-13-3 1,0 3 182,-7 2 1,-3 2-9,0 0 0,-2 0-5,9 12-23,-7 6 28,-21-9 16,-25 17-3285,-18-7 3281,-11-4-21,16-18 1,-1-3 7,-25 4-72,1-2-546,15-12 0,2-5-2467,0-14 3086,11-1 0,5-3 0,10-3 0,10-3 0</inkml:trace>
  <inkml:trace contextRef="#ctx0" brushRef="#br0" timeOffset="147401">24814 7998 16208,'-8'0'5863,"1"1"-5240,7-1 1057,0 0-1260,-38 3-258,38-5-162,-30 2-28,63-9-129,10 1-92,-9 3 0,2 0-846,5 2 1,2 0-637,1 0 1,1 2-3186,1 1 1,-3 2 3179,9 0 1,-13 1-1,-34-2 1</inkml:trace>
  <inkml:trace contextRef="#ctx0" brushRef="#br0" timeOffset="147634">24881 8244 21271,'-41'23'898,"1"-1"0,3-2 0,10-5-394,23-12 90,10-2-342,13-4-168,5-1 45,28-5-62,4-1-2176,-11 1 0,1 1 2115,-14 2 0,-1 1 82,17-5 0,-2 2-340,1-1-436,8 0-336,-21 4 531,-5 1 0,-16 2 1,4 0-1</inkml:trace>
  <inkml:trace contextRef="#ctx0" brushRef="#br0" timeOffset="157068">25642 8027 11038,'-5'-4'3763,"2"1"1760,3 3-4856,22-71-203,-4 42-302,0-14 1,3 3-45,1 23 95,18 3-145,-10 10-29,7 4 17,6 20-34,-17 6-5,5 6 11,-14 10 17,-15-3 11,-15 15-9,-10-17 1,-4-2-261,7-11 1,-2 1 240,-24 15 0,0-2 5,7-8-11,2-1 1,2-1-28,13-7 44,-3 5 6,20-16 341,16-3-212,-1-6 184,39 0-252,0-6-81,-9 1 1,4 0-419,0-3 1,2-1 168,6 0 0,-1-1-294,-9 1 0,1 1-81,16-3 1,-6 0-1,-14 3 1,17-3-1</inkml:trace>
  <inkml:trace contextRef="#ctx0" brushRef="#br0" timeOffset="167350">24324 3369 6792,'-2'-2'1372,"0"0"-1338,2 2 66,41 14 52,-8-7-66,2 2 1,3 0-654,19-3 668,-11-2 279,13-2-172,-26-2-68,5 1 1103,-16-1 291,-15 0-973,0 0-236,-9-1 284,-8-3-508,-17-2-45,3 0 286,-36-1-208,27 4 63,0 0 1,-3 0 79,2 0 1,0 1-18,-1 0 1,-1 0-121,-4 0 0,0 0 190,-15 0-150,10 2-113,13 0-134,12 0-118,10 0 140,6 0 319,14 4-10,10-2-68,21 1-107,1-2-19,2 0 0,5-2-53,-12 1 0,2 0-242,16 0 0,1 0 244,-13 0 1,-2 0-1580,-5 0 0,-3 0 1566,11 0 94,-9 0 158,-24 0 44,-7 0-257,-28 2-17,-13-1-5,-24 2-1,28-2 0,-1 1 3,-4 0 1,0-1 107,0 1 0,0 0-97,2 0 1,1 0 24,-27 1-33,13 0-16,12 0 3198,13 0-3327,11-1 38,8 0 130,10-2 55,10 1-39,17 0-11,17-1-42,-17-1 0,1 1 223,4-1 0,2 0-231,1 0 0,-1 0 10,22 0 1,-25 0 0,-2 1-6,-1 0 34,6 0 17,-27 0-51,-16 0-34,-15 1 18,-19 3 22,-21 1-251,23-2 1,-2 1 235,-4-1 1,-1-1 14,-1 0 0,-1 0 2,3 0 1,1-1 8,-2-1 0,2 1-11,-8 0-6,2-1-33,34 0-57,2 1 51,12-1 62,4 0 61,32-1-45,10-2-22,-8 0 1,4 1 7,12-3 1,1 0-197,-16 2 1,1 0 193,15-1 0,-1 0 10,6-1-96,-26 3 1,-3-1-22,14 0-281,-19 2-363,-14 0-2722,-12 3 3439,-7 1 0,3 0 0,-3 0 0</inkml:trace>
  <inkml:trace contextRef="#ctx0" brushRef="#br0" timeOffset="170835">10683 8898 20100,'-28'-32'148,"0"1"1,1-1 0,9 14-229,17 24 130,0 9 24,1 12 70,0 11-25,1 5-62,6 1-18,6-7 204,9-9 132,9-13 17,6-12-88,10-18-58,9-14-871,-23 6 1,1-3 680,4-4 0,1-2-17,4-6 1,1-2-29,-13 12 0,1 0 0,-1-1 9,2 0 1,0-1 0,0 1-3,0-1 1,0 2 0,-2 0-19,6-3 0,0 0 0,9-9 0,-1 2-171,-18 17 1,0 0 133,7-6 1,-2 3-316,5 4-1531,-16 24 1883,-12 11 0,-5 0 0,-4-2 0</inkml:trace>
  <inkml:trace contextRef="#ctx0" brushRef="#br0" timeOffset="176092">15374 12574 15913,'13'0'417,"-3"4"-314,-8 11-62,-3 0 224,-4 0-120,0-4 912,-15 7-834,8-11 148,-16 6-30,9-9-7,-6-1 64,2-6-34,1-5-101,3-7-62,5-5-105,5 2 116,9-14-77,10 8-7,11-10-4,9 8-46,8 7-50,-6 6 17,23 7-45,-16 14-11,14 8 5,-19 15-22,-16 9-11,-17 10 8,-9-20 0,-5 1 0,-6 4 1,-4 1-325,-7 4 1,-3 0 354,-5 3 0,-2-2 25,-2-1 0,0-3 11,2-5 1,1-4 19,5-6 0,1-5 118,-17 0 5,16-14-28,14-13-61,10-9-18,6-12 1,11-6 704,7-2-631,11 2 10,7 4-4,6 6-80,4 9-60,2 8 10,3 8-72,3 11-85,1 7-156,3 9-303,1 5 25,-27-14 1,0 0-1717,-1 1 1,1-1 2284,3 0 0,-3-1 0,4 2 0,-3-5 0</inkml:trace>
  <inkml:trace contextRef="#ctx0" brushRef="#br0" timeOffset="176343">16029 12621 23175,'-19'-15'107,"3"19"-107,4 54-37,8-26 1,2 2-174,7 8 0,2-2-53,2 17-135,4-20 0,1-3-1220,7 5-3933,3 3 5551,-7-13 0,-7-13 0,-6-10 0</inkml:trace>
  <inkml:trace contextRef="#ctx0" brushRef="#br0" timeOffset="176583">15848 12878 14454,'-7'-3'4762,"2"1"-4533,5 2-453,0 0 101,28-32 44,2 25 1,3 1 53,-2-12 0,0 1-126,9 11 1,1 4 46,0-1 1,0-1-348,-8 1 0,1-1 6,13-1 0,3 0-2532,-3 0 0,-2-1-703,17-2 3680,-23 4 0,-4 0 0,-13 1 0,-3 0 0</inkml:trace>
  <inkml:trace contextRef="#ctx0" brushRef="#br0" timeOffset="177043">16824 12661 7643,'7'-4'5254,"-2"1"-3417,-5 3 2829,0 0-3529,38-43-280,-33 27-336,21-32-218,-49 40-96,-12 4-28,-9 8-5,-8 8-40,-2 11-407,2 10 363,4 8-54,26-13 0,2 2-19,-3 10-65,8 14 59,24-27-3254,19 7 3249,-2-17-383,32-3 399,-29-14 293,29-8-181,-21-8-1939,15-19 1961,-20 8 1051,-11 0 1,-3 1-968,-5 1 637,4-19-512,-14 20-51,0-4-40,-5 9 3202,-2 5-3448,-1 8 508,0 3-531,0 8 6,-3 8-11,-3 11 17,-6 25-28,4 1-11,1 1-130,6 6-368,5-6-142,3-19 1,1 2-3585,4 4 1,1-1 4245,7 15 0,0-12 0,-9-28 0</inkml:trace>
  <inkml:trace contextRef="#ctx0" brushRef="#br0" timeOffset="177367">17320 12602 23881,'31'-38'382,"1"0"1,-3 3 0,-2 12-282,-2 27 33,3 12-78,-6 9 0,4 30-45,-12-12-5,-8 3 0,-4 0-11,-5-1-24,-1-3 1,-3 3-2294,-1-8 0,0-2 2059,-6 24-143,4-16 0,2-1-1817,4-3 425,-1 7-8033,11-15 8938,-2-20 0,3 2 0,-5-12 0</inkml:trace>
  <inkml:trace contextRef="#ctx0" brushRef="#br0" timeOffset="177582">17394 12912 22408,'-4'-62'-149,"16"30"1,9 7-306,35 14-320,-14 2 1,3 1 160,-6 1 0,1 2 613,3-1 0,-2 0 0,5 0 0,-7 1 0</inkml:trace>
  <inkml:trace contextRef="#ctx0" brushRef="#br0" timeOffset="178243">18432 12558 20565,'-9'1'812,"2"0"-616,7-1 936,0 0-1065,-5-13-89,28 4-73,9-10-93,-1 12 0,4 2-472,1 1 1,1 1 29,0 0 0,0 1-359,-2 1 0,-1 2-1795,23 5-206,-16 6-303,-19 8 201,-21 7 2784,-22 7 308,-18 6 0,11-18 0,-2 0 766,-4 1 0,0-1 580,6-5 1,-2 0 1754,-11 4 1,0-2-962,-7 3-1435,16-9 1,2-1-320,1 0-200,14-7-52,19-3 1696,18-10-1869,19-4-34,17-11-73,-26 9 0,-1 0 141,20-13-1533,-18 3 1,-3-1 1548,-1-4-44,-4-2 1,-3-3 200,-9-5 146,-1-16-62,-15 23 873,-13-8-329,2 18-129,-5-7-124,9 14 422,5 4-791,2 4 3147,2 4-3304,3 4 292,7 9-303,6 8-1,8 14-10,3 11-35,-12-11 1,-1 0-5,4 14-63,-9-11 1,-3 0-802,-3 15 118,-5-19 0,-3 2-2165,-2 0 1,-2-2 2567,-15 20 1,8-21-1,6-15 1</inkml:trace>
  <inkml:trace contextRef="#ctx0" brushRef="#br0" timeOffset="179425">19742 12641 17165,'7'-46'956,"1"0"0,-3 4 0,-4 5-222,-15 8-74,-7 3-374,3 8 364,-18 0-314,5 13-72,-19 1-96,0 15-62,-3 9-84,25-5 1,1 2-4,0 3 1,0 1-9,2 2 0,2 1-11,-15 27 17,14-2-11,14-3-6,20-7 28,20-8 5,21-11-8,-19-13 1,1-4 10,1-2 1,1-4 27,-2-2 0,-1-2 183,25-15 33,-12-6-11,-8-6 16,-9-2-16,-7 0 22,-5-1-10,-4 6 4,-5 4-10,-3 8-124,-2 6-101,-2 8-38,0 6 10,-1 12-16,-1 2-18,-7 34 12,0-4-11,3-10 0,1 2-190,0-5 1,2 1 34,1 1 1,0 0-227,3 0 0,2 0-429,0-1 1,2 0-3028,13 27 3848,12-9 0,-13-24 0,2-9 0</inkml:trace>
  <inkml:trace contextRef="#ctx0" brushRef="#br0" timeOffset="179901">20584 12707 13648,'11'-53'2710,"0"1"1,-3 0 0,-5 9-2189,-11 21 447,-28-10-695,-1 17-67,-22 0-50,2 14-101,10 7-6,14 5 1,0 3-1,-10 14-25,13-5 1,2 0-21,-2 12 1,3 22 11,20-18-29,9 16 12,10-23 12,31-1-7,-5-20 23,23 1-5,-19-15 44,-11-6 0,0-4 107,9-14-48,-12 7 0,-2-3 210,9-21 56,-9-1 45,-6-1-6,-7 7 140,-6 4-431,-5 15 79,-3 5-90,-1 11-96,-1 1-16,-1 8 22,-6 18-28,3-1 6,-10 28 17,6-3-34,4-16 0,1 2 0,1 2 0,2 0-20,0 8 1,0 1-489,2-7 0,1-2 460,-1-1 1,1-1-670,-1 22-997,-4-18 1714,-3 6 0,2-21 0,1-6 0</inkml:trace>
  <inkml:trace contextRef="#ctx0" brushRef="#br0" timeOffset="187260">23936 9307 9727,'1'-3'6044,"-1"0"-388,0 3-4798,35-56-505,-27 39 5,12-16 1,-7 2-91,-18 23-167,-2-2 73,-15 4-141,6 4 23,-20 0 40,-7 12-1,-2 2 6,-11 13-51,21-4 17,-8 14 62,1 12-70,21-22 0,0 1-17,-1 5 0,3 1 2,-2 21 12,9-1-33,13-4-23,5-12 28,29 10-45,4-20-107,-6-8 0,4-3 76,0-5 1,2-4-113,6-1 1,0-2-7,-8-1 1,0-1-835,10-3 0,0-1 335,-8-2 1,-2 1 0,18-4 0,-11 1 0</inkml:trace>
  <inkml:trace contextRef="#ctx0" brushRef="#br0" timeOffset="187666">24768 9309 23786,'-45'-2'941,"10"0"-846,35 2 28,14-2-134,-1 0-236,41-6-229,-3 2-78,-11 1 1,3 0 43,-4 2 1,-1 0-172,0 0 0,-1 1-512,-3 0 0,-1 1-4682,21 3 5875,-10 4 0,-22-3 0,-6 2 0</inkml:trace>
  <inkml:trace contextRef="#ctx0" brushRef="#br0" timeOffset="187966">24780 9583 22251,'-28'19'1300,"14"-5"-1088,42-19-55,9-1-106,11-2-51,10-2 11,-26 4 0,-1-1-203,1 0 0,0 0 181,24-7-28,-10 1-202,-11 4-598,-14 1-6196,-8 2 7035,-8 3 0,-3 1 0,-2 2 0</inkml:trace>
  <inkml:trace contextRef="#ctx0" brushRef="#br0" timeOffset="198466">24142 4162 8002,'-2'-6'4285,"0"1"-3319,0-27 0,2-9 843,6 0-1678,-4-8 0,1 0 547,7 13 1535,0-4-1395,-6 20-156,0-4-544,-3 16-113,-1 5 191,-1 16-34,-5 11-78,-3 19-28,-2 8-28,3 0 6,6-5 39,9-9 795,6-10-437,8-10 107,4-9-62,5-10-107,4-11-16,5-12-179,-7-3-51,-10 7 0,0-4-385,6-7 1,0-2 322,1-1 1,2 0-12,5-6 1,1 0-18,-7 11 1,-2 4-6,13-13 34,0 5-56,-25 21-29,2 0-285,-15 11-286,-3 9-4287,-1 12 4881,-3 6 0,1-5 0,-1-6 0</inkml:trace>
  <inkml:trace contextRef="#ctx0" brushRef="#br0" timeOffset="205000">25708 9373 16493,'10'-46'1323,"1"0"1,-2 4 0,0 7-629,-1 12-124,-2 4-89,0 4-163,-4 5-173,1 5-40,-2 6-16,-1 4 201,-7 29-145,-5 8-400,1-7 0,-1 2 298,-1 0 1,-1-1-17,1 2 0,2-1-6,1-2 1,2-2 50,-1 25-17,14-12 11,7-15 79,10-12 22,6-9 28,7-12 39,8-10-17,6-11-27,3-9-91,-27 12 1,0-1 332,-1 0 1,-1 0-204,18-19-124,-11 11 197,2 1-169,-18 18-83,3-1 16,-14 13-17,-1 4 96,-7 25-45,-3 6 16,-7 24-285,6-31 0,-1 1 174,1 1 0,0-1 2,1 1 0,1-1-2,-3 30-12,5-3-38,6-3-259,5-3-789,6-3-4576,4-5 5668,1-9 0,-6-15 0,-5-11 0</inkml:trace>
  <inkml:trace contextRef="#ctx0" brushRef="#br0" timeOffset="212550">25974 3686 6736,'-6'0'745,"1"0"-370,5 0-162,-52 3 3,34-2 174,-45 3 39,45-3 14,-4 0 53,1 0 138,3-1-425,6 1-23,4 0-160,6-1 1712,0 1-911,12 0-23,2 0-90,13 0-22,2-1-51,8 0-5,5 0 11,3 0 48,2-1-319,1-1-190,1-3 98,14-2-164,-18 2-46,-11 2 1,0 1 43,13-2-32,14 0-36,-22 1 1,0 1-190,-4-1 0,-1 0 157,32-2 0,-3-1 325,-6 2-1882,-10 0 0,1 1 1626,-14 1 0,1 0-14,25 0 0,0 0-4,-7 1-6,-2 1 1,2 0 35,12 0-969,-17 1 0,0 0 1310,14 0-101,-14 0 0,-1 1 200,6 1-317,-7-2 0,3 1 0,-5 0 1,-1 0 1136,-6 0 1,1-1-1126,14 2 0,-4-1-78,-3 0-239,-4 0 1,1 0 107,9 1 19,9 1 168,-4-1 61,8 1 7,-9-3-15,-4 0-13,-12-1-110,-4 0 0,2 0-392,23 0 269,-12 1 0,2 0 128,-10 0 0,-3 0 131,21 3 28,-23-2 0,0-1 260,30 3-4,-11-1-363,-15-1 0,-2 0 403,2-2-2066,15 1 1869,-20 0-110,22 0-312,-25 0 2049,33 0-2087,-5 1 5,5-1-331,-3 0 272,-5 0 75,0-1-30,0 0 25,5 0 2944,-15 0-2918,-1-2 11,-10 1-58,17-3 140,-12 2-71,20-2 104,-2 3 482,-11 0-663,14 0-26,-10 1 27,-12 0 1,1 0-70,21 0 71,-23 0 0,-2 0-87,2 0 725,-1-1-618,-11-1 53,13-3 85,-5 1-28,27-2-9,-31 3-33,26 0-24,-9 1-24,2 1-63,5 0-147,-12 1-66,-4-1-14,-9 0 65,2-1 42,-4 1 23,17-3 98,-5 1 88,1-1 93,0 1-83,-7 1 6,17 1-74,-9-1-19,3 2 71,-14 0-102,-10 0 74,-1-3-33,-2 0 61,-1-1-77,12-1 188,-6 2-34,10-1-14,-5 3-40,-6 0-106,2 0-28,-11 0 57,3 0 298,-7 0-237,-3-1-160,3-1-314,1-1-118,6-2 208,-1 0 383,14-1 1,-17 5 0,8-2 0</inkml:trace>
  <inkml:trace contextRef="#ctx0" brushRef="#br0" timeOffset="220367">23503 10591 10214,'-55'-3'246,"0"0"1,3 1 0,12 0 83,29 0-78,11-1 403,42-6-425,-6 3 0,5-1-165,-3 1 1,4-1-1,5 0-604,4 0 1,4-1 0,3 1 0,-1-1 549,-2 2 0,1-1 0,-1 1 0,1-1-522,1 1 1,0-1 0,0 1 0,1 0 492,2 1 0,1-1 0,-1 1 0,-5 1-7,-7 0 1,-4 1 0,5-1-452,4 0 0,7 0 1,3 0-1,-1 0 1,-4 0 302,-7 1 1,-2 0 0,-1 1-1,5-1-407,-3 0 0,5 0 1,2 0-1,-1 1 1,-2-1-1,-6 1-89,12-1 0,-6 1 1,0 0 668,7 1 0,1-1 0,-13 1 0,-6 0 0,-6 0 0</inkml:trace>
  <inkml:trace contextRef="#ctx0" brushRef="#br0" timeOffset="220668">23549 10666 9912,'-62'5'358,"0"-1"0,0-1 1,24 3 1282,43 2-543,28-2-530,3-2 1,7-2-1221,16-1 1,2-1 959,-7-1 0,4 0 37,-2-2 0,5 0 1,-1-1-107,-4 0 0,1 0 0,2-1-109,-4 1 0,2 0 1,3-1-1,1 0-34,-3 1 0,3-1 1,1-1-1,-1 1 1,-2 1-419,-6 0 1,-1 0 0,-1 0-1,1 0 1,1 0 340,5 0 0,2-1 0,1 1 0,-3-1 0,-4 2-10,7-2 1,-4 2-1,-1-1-13,5 1 1,1-1-1,-5 1-136,0 1 0,-2 1-2252,6 0 0,-5 2 1947,6 2 1,-28 1 0,-31 0-1</inkml:trace>
  <inkml:trace contextRef="#ctx0" brushRef="#br0" timeOffset="260350">8313 4183 7139,'-2'-5'3064,"1"2"-1849,1 3-290,6-1-275,2 3-337,3 0 320,8 3-17,2 0 465,21 4 0,7-3-516,-14-2 1,2-1-152,5-1 1,2 0-802,9-1 1,4-1 464,-13 0 0,1-2 1,1 0-40,5 0 0,1 0 1,2-1-26,-1-1 0,3 0 0,0-1 0,-4 1-988,0-1 0,-3 1 0,3 0 975,1 0 1,5-1-1,-1 0 1,-4 1 1,-4 0 1,-4 1 0,1 0-333,9-1 1,2 0 0,-4 0 328,7 0 0,-3 1-50,1-2 0,-3 1 61,-19 1 1,0-1-1,15-2 0,0 0 3,-9 0 0,-1 1-97,7-2 1,-1 0 88,14-2-15,-26 4 1,0 0 967,16-3-2381,-11 3 1089,-10 1 1,-26 4 0,-2 0 0</inkml:trace>
  <inkml:trace contextRef="#ctx0" brushRef="#br0" timeOffset="267433">8196 5091 7083,'-3'-1'4923,"0"-1"-1080,3 2-2924,-31-13-343,21 10-296,-22-10-207,30 13 235,2 0 56,5 1-17,4 0-105,11 1-91,7-2-33,11 0-29,10 0-5,9-1-28,6 0-175,-31 1 0,1-1 167,-1 1 0,1 0 8,-1 0 0,1 0-6,-1 0 0,0-1-8,0 0 0,-1 0-6,1 0 1,1 0-12,0 0 1,-1 0-4,20-1-5,-14 1 0,1 0-17,14 0 2,-14 0 1,0 0-3,23 1 11,-2 0 1,-15 0 4,15 0-21,-29 1-23,3 0 1,1 0 15,6 0 24,20 0-1,-11-1 6,-1 0-23,2 0-5,-2-2 5,-2 0-27,-2 0 16,-2 0 0,-2 1-5,-2 0 22,-1-1 11,0 1-11,0 0 302,0-1-307,-2 0 96,1-2-91,1 2 0,-2-2 0,1 2-17,-1 0 12,0 0 10,0 1 7,1 0-1,2 1-11,3 0 0,3 1 0,-10 0-6,15 2 12,-18 0 11,13 1 5,-12 0 23,-3-2-12,0 1-27,-7-2 28,13 0-29,-6-2-27,13-1-12,-6-2 34,0 0-5,-1-2-18,-3 0-50,-8 1 73,8-4 0,-22 7 0,7-4 0</inkml:trace>
  <inkml:trace contextRef="#ctx0" brushRef="#br0" timeOffset="272493">11474 5841 8774,'46'0'476,"0"0"1,-7 0-1,-7 0 504,-20 0 370,-9 1-314,-1 0-627,-8 0-258,-1 0 387,-21 2-163,0-1-196,-6 1 220,-7 1 340,-5 1-174,-2 0-83,-4 1-202,20-1-230,10-1-27,12-1 134,8 0 27,11-1-44,17 0-112,-2-1 17,22-2-6,-9-1-27,11-1-1,-9-1 11,12-1-5,-19 2 17,7-2 167,-20 4 198,-9-1-209,-8 1-207,-10-1 23,-1 0 44,-22-2-11,2 2-5,-17 0 16,6 0 18,-1 2-12,5 0-12,4 0-38,11 0-56,6 0 27,10 2 29,1 1 16,10 1-5,6 1-6,12 0-16,11-2-12,10-2 0,9-1-17,3-3 1,-1-1 33,-8 0 17,-11 0 61,-13 2-28,-13 0 18,-17 2-52,-17 1 29,-21 3 28,-16 3-23,24-2 1,-1 0-149,0 1 1,1 0 251,0-1 0,2 0 194,-21 5-85,16-2-123,18-2 28,12-3 134,9-2-44,12-1-152,29-7-117,-4 2-129,0-2 0,2 0-1527,-7 2 1,0 1 1258,4 0 1,-2 0-1,11 0 1,-21 3 0</inkml:trace>
  <inkml:trace contextRef="#ctx0" brushRef="#br0" timeOffset="275107">7701 5878 7719,'-4'0'1725,"0"-1"3178,4 1-3869,-33-6-181,22 5-90,-28-5-107,30 6 226,-5 0-426,0 2-227,1-1 132,-1 2-45,5-2 134,-4 2-278,6-2 122,0 0-74,4-1-293,1 2 70,0-2-122,2 0 1,3 2 15,5-1 45,13 2-102,-5-1 228,18-1-40,-18 0-22,19-1 45,0 0-17,5 0-17,-1 0-5,12 0-6,-23 0 17,25 0-6,-16 0 22,23 0-27,-9 1-17,7 0 11,-25-1 0,4 1-6,-9 0 12,16 1 11,-5 0-1,8 1-4,-16-1-29,6 2 6,1-1-12,2-1 23,8 1 17,-8-2-28,5-1 22,-9 0-5,11 0 38,3-1-44,2 1-22,8-1 22,-14 1 0,-12 0 0,13 0 11,-15 0-11,7 0 0,3 0 0,-19 0 28,20 0-22,-14 0-45,16 0 33,-7 0 6,7 0-6,-17 0-10,7 0-12,-8 0-6,9 0-22,6 0 39,-12 1-3448,17 1 3437,-27-1-5,21 0 5,-4-1 0,4 0 5,6 0 12,-17 0-11,10 0 16,-20 0-22,24-1 17,-25 1 3341,22-2-3374,-15 1-1,14 0 22,-14 0-55,17 0 28,-13 0 16,20-2 28,-21 2-3402,9-2 3402,-19 2-11,10-1 6,1-1 0,1 0 0,-2 0-40,4 1-5,-9 1-17,9-1 1,-7 1 44,-5 1 3336,8 0-3381,-8 0 50,2 0-33,3 0 40,-13 0-7,15 3 6,-11-1-16,9 1-1,-3-3-22,0 1 23,-4-1-79,9-1 16,-9 0 17,8 0 12,-7 0 28,-5 0-34,6 0 56,-10 1-33,16-3 22,-15 2-39,17-4-6,-11 2 39,3 0-22,4-2 39,-6 4 12,3-2-23,3 1 17,-7 1 5,8-1 0,-3 0 6,1 0 6,1 1-12,-1-1 6,-1 1 0,-3-1 0,0 1 12,-1-1 4,-1 0-10,0 0 0,0-1-6,7 0 0,-9 0 0,5 0 11,-6 2-39,4-1 5,-1 1-10,0 0-29,-6 1 29,-3 0-85,-1 1-2744,-3 1 2862,-1 0 0,-2 1 0,-1-2 0</inkml:trace>
  <inkml:trace contextRef="#ctx0" brushRef="#br0" timeOffset="280892">11283 6939 18952,'13'-45'1245,"-1"-1"1,0 4-1,-4 5-433,-9 5-134,0 1 55,-4-4-548,1 12 141,-3-3-74,-3 11-146,-1 2 129,-19-1-156,1 9-12,-21-1 6,0 11-17,-3 4-17,12 2 22,-12 11-49,25-3 16,-9 12-17,21 0-6,7 4 1,6 3-6,2 4 6,8 9-23,3-7 11,6-3 6,7-5 11,3-13 17,12 3 17,5-10 22,4-9 1,-1-11-24,-12-3 85,9-22 0,-17 3-62,4-7 174,-5-14-67,-10 12 5,3-16-17,-10 12-16,-2 6-79,-4 10 123,-2 0-61,0 14-22,-1-2-57,0 9-22,-1 2-22,-1 4-6,-1 8 0,-1 8-12,-1 10 1,3 6-22,0 5 21,4-8-88,9 18-130,1-16-296,12 17-533,3-14-1355,6-6-1036,-3-11 2602,3-7 0,-19-9 0,0-3 0</inkml:trace>
  <inkml:trace contextRef="#ctx0" brushRef="#br0" timeOffset="281310">12002 6850 23702,'-43'6'689,"0"1"0,1-1 0,10-2-348,26-3-161,-1 0-91,6-1-33,1 1 6,2 0 95,6 1 16,13-1-66,17-1-54,-4-2 0,1-2-25,18 0 0,-14-1 0,-2-1 50,7-1 18,5-2-35,-15 3 124,-4 0-39,-17 5-79,-1-1 118,-9 2-5355,-3 0 5170,-1 3 0,1-3 0,-1 3 0</inkml:trace>
  <inkml:trace contextRef="#ctx0" brushRef="#br0" timeOffset="282417">12993 6858 18868,'18'-33'2946,"0"1"-2402,-12 18-46,0-2-274,-3 5 353,-3-5-275,-4 3-55,-3-6-23,-7 2-11,-3 1-23,-5 1 0,-3 2-94,4 4 133,-11 2-122,9 4-23,-11 2-28,7 8 17,-1 6-17,-2 10 39,1 9-56,7-3 34,-4 21-73,16-24 23,-2 33-35,16-28 1,8 13 22,18-8 6,-6-14 6,16 4 16,-9-16 0,7 0 17,-1-8 39,-5-11 6,-2-8 17,-3-11 27,-3-6 12,-4-4 39,-5-2 22,-5 3 1,-6 1-6,-2 4-40,-5 4-10,0 3-96,-2 7 140,0-1-84,2 10-50,0 0-39,1 6-12,1 2 0,1 11-5,0 4 22,0 12-22,0 6-28,0 6 11,0 5 11,0 2-11,1-10-45,7 12-16,5-14-258,12 12-773,7-13-5854,14-7 6098,-1-8 0,-14-9 0,-12-5 0</inkml:trace>
  <inkml:trace contextRef="#ctx0" brushRef="#br0" timeOffset="287341">13878 6846 16544,'-5'0'4402,"2"0"-3091,3 0-1277,0-27-6,35 11-68,3-18-10,-4 26 0,4 5-147,24-3-178,-4 4 95,-18 3-711,-4 8 307,-24 4-105,-9 10-69,-22 1 225,-17 3 314,-13 2 308,20-14 0,0-1-59,-2 1 1,0-1 287,2-1 1,0 1 313,-18 8-117,15-6 11,16-7 22,16-5-252,15-7-202,17-6-72,17-6 33,-18 4 0,0 0 23,3-1 0,-1 0 10,1-1 1,-1-1 31,-2 1 0,-1-1 52,21-14 52,-16-2 44,-17-2 16,-22-3 152,-19-1 308,-18 3 135,-7 5-101,2 6-107,8 8-319,13 7 308,5 1-459,13 4-79,1 1 402,8 4-351,5 6 0,8 7-45,8 10-11,8 5-17,3 4-12,3 3-32,-3-2-96,-3 0-185,-7-2-364,-7-1-723,-6 0-1629,-7-1 3041,-2 1 0,-2-15 0,0-3 0</inkml:trace>
  <inkml:trace contextRef="#ctx0" brushRef="#br0" timeOffset="287774">14841 6710 15676,'1'-6'5561,"1"2"-2290,-2 4-3036,-2-11 68,-13 24-51,-7-1-117,-12 31-90,3 3-29,10 0-16,13-2 0,17-5 0,11-5 0,14-7 12,7-8-1,2-8 0,2-8 34,2-12-23,-15 1 152,13-31-45,-28 10 33,6-21-11,-24 11-22,-11 1-17,-10 2-50,-10 5-40,-5 5-67,-5 7-240,-1 8-1026,-4 6 1311,-4 9 0,23-3 0,3 4 0</inkml:trace>
  <inkml:trace contextRef="#ctx0" brushRef="#br0" timeOffset="291274">7036 6785 16797,'45'-9'1139,"1"-1"0,-4 1 0,-8 2-566,-10 2-234,-7 2 26,-6 2-97,-6 0 568,-3 1-711,-8 0-58,-8 2-47,-12 1-1,-13 2-22,4 0 29,-15 1 30,-2-1-15,-4-1-6,24-3 1,0 1 56,-20-2-65,10 0 64,11 0 0,-1 0 52,-16 0-48,14 0 1,1 0 133,-19 0-144,15 0 197,-1 0-145,20 0-12,-3-1-26,12 1-43,4-1-124,3 1 96,2 0 45,7 0 11,8 0 0,15 0-17,15 0-4,16-2-317,-6 0 338,-4-1 0,3-1-640,-12 1 0,0-1 574,-1 1 1,2-1 0,0 1 5,10-2 1,0 1-299,-3 0 0,0 0 295,-5 0 1,-1 1-82,-5 0 0,-3 0-78,16-1-20,0 2-15,-30 1 267,2 1-250,-18 0 1096,-23 3-1070,-10 2 822,-25 4-684,21-4 1,-3 1-6,-15 1 1,-1 0-370,15-2 0,-1-1 370,-18 2 1,0 0 4,18-2 0,0-1 4,-9 1 0,-1-1-264,-6 1 0,1 0 240,9-2 0,1 1 18,-3 0 1,0-1-16,9 0 0,1 0-6,-12 0 7,8 1-5,24-3-12,8 0 704,6 0-670,8 0 521,10-1-502,15-2-24,15-3 2,-2 2-32,-6-1 1,3 1 13,-10 2 1,1-1-407,15-1 0,0 0 409,-8 1 1,-1 1-10,-1-1 1,-2 0-12,18-1-57,-22 2 0,-1 1 22,1 0-53,8-1-18,-26 2 59,-12 2-14,-8 0 78,-35 7 21,-11 1-99,8-2 1,-3 1 99,-1-1 1,-1 0 3,-3 0 0,2-1-2,10-1 1,1-1-186,-11 0 1,2-1 278,-7-1-104,20-1 0,1-1 77,0-1-12,15-1-65,10 0-55,9-1 13,12-2 1007,15-2-940,21-3-23,-16 3 1,2 0-9,6 0 0,2 0 20,4 0 0,0 0 4,2 1 0,-1 0-1,0 1 1,-2 0 3,-4 1 1,-2 0-47,-6 1 1,-2 1-19,13-1 43,-20 1-25,-14 1 32,-18 3 49,-11 2-19,-17 4-5,-9 0 532,-2 1-1208,7-2 650,9-1 0,16-3 0,6 0 0</inkml:trace>
  <inkml:trace contextRef="#ctx0" brushRef="#br0" timeOffset="301166">19705 14658 11850,'-10'-58'2386,"0"0"0,0 0 0,4 8-1663,4 25 1007,-2-16-1148,-2 28-413,-6 3-79,-7 32-1,-11 26-58,10-8 0,-2 4-835,-3 11 0,0 3 811,6-13 1,0 2-1,1 1-624,-1 6 1,0 1 0,0 1 583,4-10 1,1 1 0,0 0 0,0 1-549,0 4 0,0 0 1,1 1-1,0 0 240,1 2 1,1 1 0,0 0 0,1-1-611,0 1 0,1-1 1,1 1-1,1-1 807,0 2 1,1 0 0,1-1 0,1-6 0,-2 12 0,1-5 0,2-9 0,0 0-1</inkml:trace>
  <inkml:trace contextRef="#ctx0" brushRef="#br0" timeOffset="301325">18834 15923 14311,'-4'-45'1005,"-1"-1"1,1 1-1,3-21 1,8 5-889,10 16 1,7 4-2562,10-4 0,6 3 2406,-8 12 1,1 0 0,3 2-376,4-1 1,1 1-1,2 1 238,6-2 1,1 2 0,-4 2 0,-4 1 0,-3 4 0,-4 3 0,1-1 0</inkml:trace>
  <inkml:trace contextRef="#ctx0" brushRef="#br0" timeOffset="302600">19964 14809 17098,'-3'-5'4385,"2"2"-3577,1 3-769,55-22-17,-22 29-11,5-10 1,0 5-29,-4 37-78,-9 11 5,-12 5 51,-7-11 19,-11-11 0,-3-1 20,-11 7 51,-15 12 106,1-24 145,3-12 124,6-11-23,9-14-252,7-4 140,13-25-190,9 6-56,14-17-42,-4 24 0,3 2-65,11-8-323,-7 11 1,2 2-394,15-1 97,-17 8 0,1 2-288,0 0 1,1 3-214,-1 0 0,0 2-1252,27-3 1235,-6 4 1037,-10 1 660,-12 1 1026,-10 1 677,-9-2-207,-6 1 592,-3-4-2143,-2 4 566,0-1-645,-5 14-202,0-2 168,-13 24-234,5-11-63,-2 11-16,9-10 33,13-6-22,1-7 40,23-5-1,-2-12 0,16-7-5,-5-12 16,-5-6 23,-7-3 33,-10-5 73,-7-1 108,-7 2 4,-11 6-78,-7 10-62,-14 11-45,-10 12-22,-6 13-39,-3 11-17,3 11-34,7 5-16,7 15 5,14-17-5,5 17-34,16-22-62,12 6-111,16-7-99,0-18 0,2-4 25,17 3-226,-11-8 1,1-4-144,13-12 398,-22 3 0,0-2 114,-4-4 0,-2-3 104,1-5 0,-4-1 45,7-9 28,-1-16-17,-17 16 39,0-9 101,-2 1-2958,-2-1 2991,-6 15 462,-2 2-288,-9 16-207,1 3 214,-22 9-142,-7 19-144,-10 6-63,6 6 1,4 8 3363,13-5-3394,10-8 0,1 1-37,2 30 12,8-11 0,9-10-34,10-17 11,6-6 17,9-2 22,3-11 23,-2-15-23,-2-11 18,-6-11 55,-5-5 22,-5-4 35,-4 2 94,-2-1-112,-5 16 18,-2 3 144,-4 15-128,-8 7-22,-4 10-6,-10 14-78,4 4 16,-9 22-22,2 5-590,9-17 1,1 1 561,-1 3 0,2 2 3,1 9 0,2 0-6,4-9 0,1-3 14,1 0 0,3-3-5,9 12-12,3-25 74,7-4 4,14-23-38,6-15-40,-9 2 1,1-2-46,16-13-249,-8 5 1,2-2-457,-13 7 0,0-1-2367,13-10 1,-2-1 3122,-10 8 0,-4 2 0,6-7 0,-13 13 0</inkml:trace>
  <inkml:trace contextRef="#ctx0" brushRef="#br0" timeOffset="303125">21905 14835 19848,'53'-27'48,"1"-1"1,-1 2 0,-2 7-116,-11 14 0,-2 3-1415,2 0 1,-2 1 1022,22 3-1171,-27 3 1,-3 4-4156,-8 9 2318,-8 14 3467,-28-3 0,-1-10 0,2-8 0</inkml:trace>
  <inkml:trace contextRef="#ctx0" brushRef="#br0" timeOffset="303260">22076 15092 6466,'-7'5'9393,"2"-1"-6127,5-4-2796,0 0-520,73-6-563,-31-2 0,5-2-2664,9 0 0,8 1 0,-3-1 2983,-14 1 1,-2-1 0,-2 0 0,11-1 0,-7 2 0,-4 2 0</inkml:trace>
  <inkml:trace contextRef="#ctx0" brushRef="#br0" timeOffset="303709">23901 14592 23930,'-43'-39'108,"-1"0"0,-1 3 0,1 10-24,-15 26-449,27 0 0,-1 1 390,-5 0 1,-1 1 7,-24 4 1,0 2 198,16-2-209,-13 4 10,29-3 168,-7 2-151,24-2 59,6-2 25,5 0-56,2 0 636,1 9-484,0 2 48,0 15-172,0-3 42,-2 3 1,-2 2-20,-5 24-718,1-13 1,-1 1 610,1-13 1,0 0 10,-5 19 1,0 2-437,4-16 0,2 1 422,-4 16 1,2 0-241,5-12 0,3-1 212,4-2 1,4-1-20,3-3 0,4-1-26,5-1 1,5-3-149,5-2 1,3-3-449,7-3 0,3-4-2305,6-4 1,2-5 2954,-4-2 0,-2-3 0,16-3 0,-27-1 0</inkml:trace>
  <inkml:trace contextRef="#ctx0" brushRef="#br0" timeOffset="304177">24316 14770 24743,'-17'18'807,"-13"8"-715,1-2 1,-2 4-484,0 0 0,1 0 427,4 1 1,3 0-15,-7 25 251,22-7-284,24-9 171,5-14-144,8-12 1,5-4 6,20-3-140,-15-5 1,1-3 150,-8-3 0,-2-4 33,25-21 0,-10-10 34,-11-11-9,-20 17 1,-3 1-15,1-13 79,-8-12-40,-13 31-10,-10-3 399,-10 10-511,-9 7 20,-4 7-21,-2 6-84,0 7-391,8 8-742,9 10-5050,14 8 6273,14-1 0,1-10 0,4-8 0</inkml:trace>
  <inkml:trace contextRef="#ctx0" brushRef="#br0" timeOffset="304400">24956 15086 22722,'3'-8'2077,"0"2"-1735,-3 6-67,0 0-444,-22 55-5918,18-18 6087,-7-1 0,2-2 0,10-11 0,0-18 0</inkml:trace>
  <inkml:trace contextRef="#ctx0" brushRef="#br0" timeOffset="305066">25784 14680 22666,'-19'-36'242,"0"-1"1,-1 7 0,-3 12-159,-8 30 0,-2 13-48,3-2 1,0 1-762,0 2 1,1 2 729,2 2 1,3 2 16,5-6 1,1 1-4,-2 5 1,2 2 89,4-4 0,4 1-98,5 23 23,26-9 16,23-11-30,-13-20 0,3-3 10,4-3 1,0-3 170,1-2 1,1-6-76,2-7 0,-3-3-9,11-9 17,-21-1 1,-5-3 134,-2-19-1408,-10 7 1,-1 0 1217,0-17 17,-8 11 0,-3 2-12,-9 2-39,-2-7 16,-13 22-38,0 16-6,-17 6-51,14 6-117,-6 14-471,20 6 1837,3 13-1215,13 10 0,-1-20 0,5-1 0</inkml:trace>
  <inkml:trace contextRef="#ctx0" brushRef="#br0" timeOffset="305292">26639 15117 24127,'0'-4'1916,"0"1"-1597,0 3-363,-59 37-40,39-17-168,-15 10 0,2 3-1373,23 7-8206,2 11 9118,7-10 1,1-17 0,2-12-1</inkml:trace>
  <inkml:trace contextRef="#ctx0" brushRef="#br0" timeOffset="305699">27220 14790 19313,'0'-8'3993,"0"0"-2716,0 8-813,0 0-335,-71 2-95,34 24 122,-5-17 0,1 5-145,21 22 0,10 5 6,2 15 59,3-23 1,5 1-88,13 2 0,5-5 469,7-1-492,2-5 0,6-2-8,-1-12 0,1-5-453,1 1 0,0-3 501,-1-2 0,-1-4 89,18-17 101,-17-27-28,-6-9-79,-11-4 45,-14 18 1,-5 1 78,-11-13-138,3 16 1,-3 2-37,-12-2 45,-23 0-89,17 20-46,-10-1-16,22 14-778,8 22 133,8-3-1982,11 27 2694,12 3 0,-6-16 0,3 1 0</inkml:trace>
  <inkml:trace contextRef="#ctx0" brushRef="#br0" timeOffset="305900">27886 15105 26749,'-49'23'-45,"1"0"0,3 0 0,9 3-727,14 21-9059,10 5 9775,7-5 1,4-18 0,2-14 0</inkml:trace>
  <inkml:trace contextRef="#ctx0" brushRef="#br0" timeOffset="306450">28849 14966 21106,'-20'-44'390,"0"1"0,6 6 1,-4 8 180,-14 21 0,-5 8-448,-25 7-84,13 0 1,-2 3-462,4 5 0,1 2 424,9-2 1,1 3 0,-4 5 0,3 4-23,12 1 1,4 2-4,2-1 1,6 1 248,9 4 1,9-2-221,35 13-9,-8-23 0,7-4-8,16 0 0,2-4 105,-17-4 0,1-2-78,16-1 1,-2-5 67,4-14-17,-26 2 1,-1-4 412,12-26-273,-18-12-89,-14-8 526,-11-3-604,-6 15 228,-16-10-251,-3 29-12,-6-4 596,-5 19-691,1 12-151,2 8-392,2 12 789,17 3-2788,7 18 2632,17 6 0,-8-15 0,8 0 0</inkml:trace>
  <inkml:trace contextRef="#ctx0" brushRef="#br0" timeOffset="306675">29362 15251 25416,'-45'43'-223,"1"1"1,4-4 0,9-2-3027,19 6 3249,6-9 0,4-13 0,1-10 0</inkml:trace>
  <inkml:trace contextRef="#ctx0" brushRef="#br0" timeOffset="306959">30022 15067 23562,'61'-3'-261,"0"0"0,-19 1 0,-6 0 0,0 2 0</inkml:trace>
  <inkml:trace contextRef="#ctx0" brushRef="#br0" timeOffset="307133">30891 15063 23108,'50'-1'23,"1"1"1,0-1-1,0 1 1,-1 0 0,-2 0-1178,11 4 0,-3-1-3762,0-1 1,-3-1 3552,-15-1 1,-3 0 0,8-1 0,-32 0 0</inkml:trace>
  <inkml:trace contextRef="#ctx0" brushRef="#br0" timeOffset="307291">31757 14988 24402,'26'-11'-1022,"-7"2"1,-15 9 0</inkml:trace>
  <inkml:trace contextRef="#ctx0" brushRef="#br0" timeOffset="307776">32456 14342 19311,'46'-8'82,"0"1"1,1-1-1,18-2 1,-5 3-64,-25 7 1,-3 3 19,5 1 1,-2 0 10,10 3 482,6 2-196,-28-2 545,4 4-398,-10 3-218,-5 1 160,-6 9 165,-4 3-226,-2 15-28,-5 13-165,1-11 0,0 2-1366,-1-1 1,0 1 1216,0 0 1,1 0 10,2 3 1,0-1-237,0-10 1,0 1 193,-1 9 1,-1-1 13,2-12 1,-2 0-37,-9 16 0,-1-3-36,-3-6-62,-4-2 1,-4-2-577,-21-10 145,-5-3 560,-11-14 0,1-4 0,19-2 0,-1-3 0,0 1 0</inkml:trace>
  <inkml:trace contextRef="#ctx0" brushRef="#br0" timeOffset="311575">24503 14097 23467,'5'-40'541,"1"-1"0,-3 4 1,1 11-408,-1 22-112,-2 6 40,0 8 11,0 11-11,-1 13-12,-5 12-14,0-14 1,-1 1-26,-6 25-365,-2 4 338,7-28 32,4-4 29,1-15 157,1-3 95,0-8-118,1-13-39,2-11 303,1-14-364,2-12-35,-1 12 1,-1-2-17,1 4 0,0 0-391,1-5 0,-1 1 402,2-5 51,3 3 11,-6 19-40,2 3-49,-4 9-12,0 10 11,-1 19 799,0-1-804,-1 28 5,-2-5-6,1-7 1,-1 1-12,0-6 1,-1 0-140,1 4 0,0-2 123,-1 5 44,1-4-11,2-18 90,0-3-23,2-16-50,0-5 68,1-19 238,0-6-306,-3-18-6,-2 13 1,-1-2-23,0 6 0,0 0 25,-1-5 0,-1 4-2,1-4 27,1 11 12,4 17-45,-2 3-23,2 7 17,-1 18-11,1 6 17,0 9-11,0 12-3393,1 7 3393,1-8-45,3 16-390,0-18-276,0-8 705,0 6 0,-4-30 0,0 3 0</inkml:trace>
  <inkml:trace contextRef="#ctx0" brushRef="#br0" timeOffset="314907">8061 3106 5708,'-11'-2'1894,"3"0"-1000,8 2-379,0 0 55,23 0-284,-12 1 255,18-1-312,-21 0 824,0 0-986,-5 1-172,0 0 683,-2 1 1177,-9 4-1315,1-2-99,-9 4 234,-9 1 279,-20 3-248,-1 0-120,-7 0 34,24-7 486,4 0 139,14-3-182,2 0-175,5-2-449,4 0 496,17 2-121,2-2-341,20 2-48,4-2 3,5-1-81,2-2-23,-13-1 122,0 0 242,-13 0 373,-5 1 10,-8 0-656,-10 3-336,-15 0-14,-6 0 4,-7 0 78,-23 5 13,11 0-11,-17 3 10,16 0-70,13-3 81,3 1-16,16-4-72,0 1-149,9-1-777,5-1 551,9 0 104,11 1-43,9-5 62,6 0-29,3-3-43,-11 1 598,8-1 944,-19 1-575,4 0-210,-15 2 164,-7 3-316,-22 3 58,-6 3 37,-24 5-201,-4 1-93,-2-2-139,14-2 613,4-2-377,25-4-245,0-2-453,18-5 40,10-2-3091,16-2 3585,3 1 0,-9 3 0,-10 3 0</inkml:trace>
  <inkml:trace contextRef="#ctx0" brushRef="#br0" timeOffset="322983">15468 6621 14068,'0'-59'1867,"0"1"0,0-3 0,1 4-1173,-1 23 1,1 3-1134,0-5 0,-1 1 854,2-13 1205,-2 1-1334,-2 28 363,-1-3-571,1 25 124,0 18 89,4 21-135,-1-8 1,0 4-28,1 11 0,-1 4-416,-2-11 0,0 3 0,-1 1 326,0 7 0,-1 1 0,-1 2-13,0 4 0,-2 0 1,0 2-20,0-14 0,0 1 0,0 0 0,-1 0-3,0 0 0,-1 1 0,0-1 1,0 0-18,0-1 0,-1 0 1,1 0-1,-1-2-107,-2 14 1,0-2-1,1-1-239,2-6 1,1-2 0,2-2-1004,-1 12 0,3-4-2537,6-14 1,2-4 3898,10 7 0,-2-24 0,-4-14 0</inkml:trace>
  <inkml:trace contextRef="#ctx0" brushRef="#br0" timeOffset="323583">15955 6647 14325,'0'-7'4649,"0"1"-3974,6-24 0,2-5-210,-2 13 432,3-17 1,-1 3-763,-5 28 410,0-1-428,-3 18 281,1 11-213,0 19-17,0 17-95,0-3-20,-1-6 0,0 3-366,-1-14 0,0 1 338,0 17 0,-1 0 0,0-12 1,-1-2 46,1-4 0,-1-2-4,-1 20-1,1-18-39,2-15 342,0-8 207,1-10-493,0-19-34,2-7-16,4-24-6,8-4 0,8-4-23,7 1-5,5 9-5,3 10 1200,0 12-1206,-2 12 88,-4 14-77,-9 5 11,6 22-11,-14-1-11,4 15 11,-11-6 0,-9 1 0,-14-3-17,-13-4 17,-17-3-22,-9-7-96,-4-4-190,6-8-835,16-9-4665,20-12 4960,17-6 0,4 3 0,3 4 0</inkml:trace>
  <inkml:trace contextRef="#ctx0" brushRef="#br0" timeOffset="323933">16774 6881 18537,'-10'5'2571,"3"-1"-879,7-4-376,0 0-957,-6 7-152,23-9-90,3 5-27,35-15-62,-16 6 11,9-4-39,-30 7-213,16-2-536,-12 2-1653,11-2 2416,-2 0 1,-14 1 0,-1 0-1</inkml:trace>
  <inkml:trace contextRef="#ctx0" brushRef="#br0" timeOffset="324432">17583 6724 24340,'24'-49'1076,"-9"12"-1009,-29 31-33,-1 6 61,-25 14-56,4 6-28,8-1 1,0 1-1,-10 12-17,11 1 1,4 0-12,5-3 8,3 0 1,5-1-9,16-6 28,21 7 17,12-15-22,5-4 0,-4-10 44,5-13 23,-10-3 61,9-14 45,-18-1 264,-5-13-270,-9 14 175,-5-10-7,-6 18-44,-1-2-28,-2 7-28,0 4-236,1 7-5,-1 2-22,1 6 22,-1 6 17,0 11-34,0 11-67,0 22-23,1-14-128,2-7 0,2 0-868,7 15-1485,6 11 2070,3-1 0,-8-28 1,-3-6-1</inkml:trace>
  <inkml:trace contextRef="#ctx0" brushRef="#br0" timeOffset="324699">18364 6798 23993,'27'-24'-538,"0"-1"1,7-14 142,-1 33 0,2 6-899,2-3-1462,5 3-4536,-13 8 7292,-11 0 0,-11 0 0,-4-2 0</inkml:trace>
  <inkml:trace contextRef="#ctx0" brushRef="#br0" timeOffset="325059">18448 6946 12337,'-5'3'5713,"2"-1"-3069,3-2-2611,8 12-10,15-18 33,11 6 95,17-28 51,-12 1-74,-7 0 259,-13-5 286,-13 3 234,-2-8 465,-15-5-644,0 12-403,-4 3 274,2 10-72,7 7-79,-1 1-39,2 2-314,3 4-62,1 3-21,1 8-7,0 1 6,4 15-5,3 8 0,9 27-51,0-2-31,-6-22 1,0 0-401,4 24-28,-6-14-4773,-10 17 4429,-7-30 0,2 4 0,-1-24 0</inkml:trace>
  <inkml:trace contextRef="#ctx0" brushRef="#br0" timeOffset="325851">19384 6870 23288,'12'-62'601,"-1"-1"0,-1 12 0,-3 5 320,-12-6-466,1 22-11,-2-6-273,4 18-75,1 10-75,1 12 9,0 4-10,0 31-3302,-1 5 3293,0 14-5,-2-13 0,0 2-256,0-12 1,0 1 246,0 15 1,-1 1 7,2-13 1,1-2-65,3-5 1,0-1 70,4 17 21,2-18 124,-3-14 3138,-2-11-3211,-1-15 675,0-10-725,0-19-15,-2 1 1,0-1-3,1-20-289,-1 9 1,-1-1 287,1 16 1,-1 0 14,0-5 0,-1 0 5,1 5 1,-1 4 2,-1-12 62,-2 6-73,2 23-28,-1-1 17,2 19-12,0 11-33,2 16 39,-2 18-5,2-16 0,0 1 260,0 3 1,1 3-270,1 1 0,1 0-3,-1-9 1,1-1-9,3 6 0,1-1-2511,2 3 1,-1-3-983,5 19 3507,-4-20 0,-2-5 0,-5-17 0,0-1 0</inkml:trace>
  <inkml:trace contextRef="#ctx0" brushRef="#br0" timeOffset="328916">6899 6784 14794,'-43'6'959,"1"1"0,-1-1 1,-16 3-1,9-1-634,13 1 264,5-1-382,22-5 128,11-1-89,24-5-123,26-5-84,-16 3 1,2-2-247,7 0 1,3-1 231,2 0 1,1 1-404,0-1 0,0 1 392,-2 0 0,-1 1-3,-5 1 0,-2 0-8,-7 1 0,-1 1-3,13 0 5,-20 1 158,-12 2-12,-15 0 383,-9 1-462,-17 2 7,-19 1-46,16-1 1,-3 0 204,-6 1 0,-1 0-177,-4 1 1,-1-1 27,0 2 1,1 0 19,4 0 1,2 1-18,5-1 1,4 0-42,-8 2-12,15 0 67,18-5 90,8 1-22,13-3-113,3 0-1455,14-2 0,3-1 1422,1 1-9,6-2 1,1-1-246,9-1 234,-21 2 1,1-1-15,27-2-33,-18 2-953,7 1 445,-18 4 0,-3-1 0,-12 1 0</inkml:trace>
  <inkml:trace contextRef="#ctx0" brushRef="#br0" timeOffset="330799">25915 14073 24900,'4'-38'697,"0"0"1,1-23-502,-6 55-61,-1 3-85,1 2-33,0 1-28,-1 1 39,-1 4-28,-4 6 22,-1 8 0,-2 7-38,1 5 21,0 5 6,-1 3-11,-4 12 0,4-17-22,-5 10 22,7-23 6,0-2-12,3-6 135,3-8 67,1-3-90,3-8-39,2-9-5,2-12 16,5-26-61,-3 11 8,-2 6 1,1 0 2,0-3 39,2-2 0,-1-1 79,3-15-46,-4 18 1,0 1 106,-2-10-22,-2 15-84,-3 14-73,0 10-28,0 6-11,0 12 28,-1 9-17,-2 17 5,-3 11 0,3-14 1,0 0-6,-1 11 0,2 15 0,3-23 0,2 7-11,2-6 0,-1-5 22,-1-8-16,-2-6 21,-1-8 29,0-4 84,0-4-122,-2-14-7,-2-5 0,-3-17 0,2-5 0,2-5 0,2 1 0,2 6 0,-1 9 0,1 10 0,-1 8 0,0 7 0,0 4 0,-2 5 0,-3 15 0,-2 9 0,-4 15 0,0 2 0,1 3 0,2-2 0,2-4 0,2-8 0,2-8 0,2-10 0,0-9 0,0-4 0,9-35 0,3-3 0,5-19-309,-4 21 0,0-1 309,0 2 0,-1 0 0,3-8 0,0 0 0,-2 3 0,-1 1 0,5-18 0,-7 20 0,-7 16 0,-2 11 0,-6 31 0,-2 4 0,-8 25 0,-4-1 0,-1 0 0,1 0 618,7-4-1263,5-4-2167,6-6-4061,2-13 6873,0-5 0,0-14 0,-1-2 0</inkml:trace>
  <inkml:trace contextRef="#ctx0" brushRef="#br0" timeOffset="335191">8513 3267 15631,'-39'7'810,"-1"1"0,4 0 0,4-2-345,9-1-95,3 0-84,6-1-129,5-1-135,6-2 40,3-1 95,4 0 67,8 0-180,0 0 40,10 0-22,-3 0-17,6-1-12,2-2-5,0 0 17,-4 0-11,-5 2 50,-6 1 140,-7 0 554,-4 0-694,-13 2 17,0 2 16,-10 1 7,5-1-7,1-1-33,4-1-17,3 1-22,1-1-22,3 1 49,-2-1-26,4-1-40,0 0-1,3 0 79,6-2 34,7-3-40,13-3-3403,20-7 3314,-13 4-78,10-1-864,-24 8 953,-3 9 0,-8-4 0,-6 7 0</inkml:trace>
  <inkml:trace contextRef="#ctx0" brushRef="#br0" timeOffset="343424">15997 7842 20632,'2'-55'1843,"-4"11"-1602,-15 41-134,0 5 453,-39 19-404,25-5-667,-5 5 0,0 2 635,5 2-77,-1 5 0,0 2 37,-7 16-53,14-14 0,2 2-9,1 17-44,19-6-40,19-7-61,20-9-40,0-18 1,2-3-22,20 1-524,-10-6 0,2-4-206,-12-5 1,0-1 913,15-2 0,-1-2 0,6-2 0,-7-2 0</inkml:trace>
  <inkml:trace contextRef="#ctx0" brushRef="#br0" timeOffset="343758">16545 8028 24777,'-33'1'549,"37"-2"-470,24-1-1,23-1-11,-20-1-22,-3 1-17,-2-1-11,-3 0-11,-2 0-29,-3 0-156,-6 0-40,-4 2-1556,-2 0-3087,-2 1 4862,2 1 0,-2 0 0,-1 0 0</inkml:trace>
  <inkml:trace contextRef="#ctx0" brushRef="#br0" timeOffset="344291">17575 7902 24962,'-41'-16'242,"0"1"1,0 2 0,1 6-91,-21 17-102,30-2 0,0 2 12,-25 13-51,9 2-16,11 2 10,13 0-16,11-2 11,11 0-22,11-6 10,10-4 7,2-6-6,25-5 5,-8-5 6,19-4 22,-13-6 46,-4-5-29,-7-4 6,-4-2-17,-10 4 33,3-5 34,-12 11-16,2-1-34,-10 8-23,-2 4 6,-4 9 0,-2 3 0,-4 9-34,2 3-83,3 2-124,3 1-336,9 1-879,4-1-1832,8-1-6571,1-5 8054,-6-7 1,-6-6 0,-6-6 0</inkml:trace>
  <inkml:trace contextRef="#ctx0" brushRef="#br0" timeOffset="344583">18322 7938 21097,'-6'0'3025,"2"0"-2661,4 0-487,24-23-135,7 12-190,25-18-342,0 20-2005,6 3-4906,-15 6 7701,-6 4 0,-25 0 0,-9-1 0</inkml:trace>
  <inkml:trace contextRef="#ctx0" brushRef="#br0" timeOffset="344758">18375 8150 23332,'40'-13'-721,"1"0"0,-1 0 1,-1 1-2521,-7 2 1,-1 2 1825,23-7 0,-20 6 0,-16 4 0</inkml:trace>
  <inkml:trace contextRef="#ctx0" brushRef="#br0" timeOffset="345201">19262 7923 24895,'16'-34'305,"0"0"1,10-17-262,6 37-55,-2 9-34,20 5-33,-7 9 21,-1 2-60,-9 14-6,-13 2-79,-2 20 51,-20-3 78,-7 0-162,-26 1 67,-8-7 173,16-14 1,-3-1 25,1-1 0,-1-1 83,-1-1 1,2-1 53,-11 7-67,8-5-39,22-15 100,10-3-44,14-3-208,15-5-431,24-4-1277,-19 1 0,2-2 1119,0 1 1,-3 0 0,12-4 0,-18 5-1</inkml:trace>
  <inkml:trace contextRef="#ctx0" brushRef="#br0" timeOffset="347758">27378 14099 22436,'10'-37'635,"0"1"1,6-22-333,-16 68 10,0 10 40,-2 29-274,0-11-32,0-5 1,-1 0-3,-1 14-17,-2 11 16,0-3-16,-1-7 90,-3-6 44,2-15 153,0-8-136,4-14 56,2-7-140,0-11-33,-2-22 11,1-9-12,0-19-72,4 16 56,4-14 11,1 11 2,0 16 1,-1 0-3,3-8 107,0-5-102,-5 33 7,0-1-74,-3 12-11,0 6 17,-1 9 6,-2 4-1,0 33-5,2-18 3,0 1 0,0 2-20,1 14 23,2 11-1,1 1 7,-1-20-7,0-7-5,-2-20 157,0-9-101,0-5-6,-3-16-16,1 1-23,-5-23 0,1 2 9,1 6 0,1-2 2,-1-23-8,2 23 0,1 1-14,2-5 34,0-2 66,1 16-72,0 4-5,0 7-51,0 11 28,-1 4 28,0 18-23,0-3 1,-1 27-23,1 11-11,0 4-79,0-23 1,0-1-1383,-2 25-8342,-3-5 8907,1-17 0,-2-15 0,4-17 0</inkml:trace>
  <inkml:trace contextRef="#ctx0" brushRef="#br0" timeOffset="352267">8779 3346 9421,'-6'0'2745,"1"0"1943,5 0-4072,-15-1-238,9 0-73,-12-1-36,10 2 119,-1 0 49,0 0 128,1 0-116,3 0-175,2 0 110,2 0-53,6 0-50,3 0-57,12 0-165,-4 0-112,11-2-6,-9 1-21,4-2 25,-3 1 205,-2 0-25,-7 0 222,-3 1 163,-6 1 394,-1 0-829,-4-1-150,1 1-38,-8-1 55,-3 0 15,-6 1 21,-4 2-5,-6 1 70,11-1 2,-5 4 67,14-4-18,0 2-31,5-2-44,4-1 115,1 0-227,5 0 54,3 0 7,8 0 1,10-1-13,-7 0-26,10-3-11,-13 1 61,2-1 331,-6 1 57,-6 0-162,-4 2 205,-1 0-400,-8-1-14,-2 0 52,-10 0 1,4-1-12,1 0-92,6 1-1,4-1-271,3 2 177,0-1 122,0 10 0,0-7 1,1 7-1</inkml:trace>
  <inkml:trace contextRef="#ctx0" brushRef="#br0" timeOffset="355524">10648 7384 15732,'-35'-24'946,"15"4"-459,42 16-39,15 0-84,16-1-210,-20 3 0,3 0-238,5 0 1,2 1 207,7 0 0,2 0-694,6 0 1,3 1 601,-17 0 0,1-1 0,1 1-8,4 0 0,0 1 0,1-1 6,2 0 0,0 1 0,3 0-9,-5 0 0,2-1 0,0 1 0,-3 0-10,-1 0 0,-4 0 1,4 0 3,-1 0 0,3 0 1,1-1-1,-5 1 7,-2-1 1,-4 0-1,2 0-13,10 0 1,3 0-1,-2 0-11,0 0 0,-1 0 1,-1 0 8,-1 0 1,-1 0-1,0 0 4,-2 1 0,-1-1 1,0 1 1,-2-1 0,-1 1 0,-2-1-8,6 1 1,0 1 19,12 0 1,-2 1 2,-24-1 0,-1 0 0,15 1 0,-2 1 16,1-1-27,-9 0 11,-20-1-22,-9 0 282,-2 0-277,-4 1 34,-3-1 1593,-1 0-1436,-7 1-90,-12-1-39,-19 1-12,-20-2-36,7 0 1,-2-1-310,14 0 0,0 0 291,-3 0 1,-2 0-1,1-1-599,-3 0 0,0 0 622,-12 0 1,-4-1-18,13 0 0,-3 0 0,3 0-631,-3 0 1,0 0 617,1 0 0,-4 1 0,2-1-11,-8 2 0,0-1 11,7 1 0,-3 0 0,0 0-566,-3 1 1,-1 1-1,0 0 568,15-1 1,0 1 0,-1 0 0,-1 0 6,-6 0 1,-2 1 0,0 0 0,2 0-5,-5 0 1,1 0 0,2-1-1,4 1 1,0-1 0,3 0-291,-7-1 1,5 0 286,16 0 1,2-2 294,-6 0 0,0 0-295,7-1 1,1-1 1013,-24-7-977,22 2 2040,3-2-1995,22 4 1512,1 0-1612,10 0-3149,25-3 3142,-1 3-313,7 1 1,5 0 287,1 1 1,3 1-43,17 0 1,5 0-401,-16 1 1,3 1 0,3 0-954,0 1 1,5 0 0,0 1-1,-3-1 1227,6 1 1,-3 1 0,-2-1-1,-2 0 1,-1 0 0,-7 1 0,15 1-1</inkml:trace>
  <inkml:trace contextRef="#ctx0" brushRef="#br0" timeOffset="356367">14602 7415 15916,'53'-12'435,"0"1"0,4 0 0,-4 2-43,4 3-179,-14 2 0,2 0-110,-9 2 1,0-1-31,3 1 0,-2 0 50,14 0-17,-13 2 79,-15 0 219,-11 0-68,-16 0-202,-14 1-61,-4 1 45,-25 2 5,-6 1-3,6 0 1,-1 0-407,14-2 0,-2 0 372,-5 1 0,-5 0 0,6 0-2,-16 1-6,4 0 0,-1 0 57,-7 2-74,23-2 1,1-1-40,-8 2-5,7 1-17,29-5 34,2 0 11,8-1 111,24-1-128,-4-2-6,17-1 1,3 0-17,5-2 2,2 0 1,4-1 2,-4 2 0,-1 0-299,-1 0 1,1 0 290,3-1 0,-4 1 31,8-1 626,-24 2-531,-21 1-129,-15 2 11,-37 3-6,9 0 12,-15 3 0,-6 0-600,16 0 1,-1-1 621,-18 3 0,0 0-6,20-3 1,1 0 75,-10 1 1,4 0-31,5-2 749,-18 2-660,43-4-23,1-1-89,13-1 0,20-6-28,11-2-28,29-8 966,-10 2-1518,-2 4 0,1 0-4364,-14 5 1,-1 0 4136,7-1 0,-2 0 0,0 2 0,-29 4 0</inkml:trace>
  <inkml:trace contextRef="#ctx0" brushRef="#br0" timeOffset="358376">24188 14069 20324,'-42'-20'2056,"7"1"-1630,34 13-107,0-2-89,1-2-79,2-4-22,4-7-68,2 1 96,17-21-84,3 11-23,19-12 12,3 14-3404,2 9 3359,-11 9 22,13 5-28,-18 11-5,13 8-23,-13 20 17,-16-9 34,-7 27-34,-16-28 17,-13 27-12,-8-12-10,-11 11 5,16-25 0,-2 0 2,0 0 1,0-2-31,-18 19-5,6-7 16,8-7 3409,9-7-3375,7-3-3404,4-4 3415,2-4-22,1-1-29,1-5 40,1 0 39,7-3-33,2-3 21,40-8-16,5-4-28,-12 4 0,3-1 1173,-2 0 0,-2 1-1167,-8 2 0,0 0-43,13-4 1,-1 1-365,12-4 9,-19 4 0,-1 0-1871,9-3 2263,-14 1 0,-16 6 0,-6 2 0</inkml:trace>
  <inkml:trace contextRef="#ctx0" brushRef="#br0" timeOffset="359009">24184 14045 19764,'-16'-41'603,"-1"-1"0,4 3 0,10 6-250,41 9-78,14-2-160,-22 13 0,1 1-26,2 2 1,0 2-23,0 2 0,-1 2 17,27 7-67,-17 4-28,2 21 33,-26-2 29,-1 26-3387,-25-8 3347,-6 2 17,-19 0-253,0-7 228,11-15 0,0 1-14,0-1 0,1-1-17,-18 19 6,7-5 27,8-7-5,8-6 12,9-5 3294,7-5-3177,7-4 393,10-5-454,1-2 122,29-11-112,-4-1-50,-11 0 0,2 0-211,25-8 234,0-1 16,-5 1 6,-5 1-3338,4 1 3271,-21 6-29,5-1-117,-20 5-459,-1-1-9232,-8 0 9190,-5 2 0,-3 1 0,0 3 0</inkml:trace>
  <inkml:trace contextRef="#ctx0" brushRef="#br0" timeOffset="367375">9053 3219 2610,'8'1'4050,"-2"1"-998,-6-2-425,0 0-800,2 2-1401,-2-1 910,3 3-838,-3-4 2790,1 1-3070,-5 0-78,-2 0 73,-5 0 39,2 1-6,2-1-150,4 0 290,3-1-224,7 0-100,-2 0 44,17-2-72,-4 0-6,9-2-39,-3 2 22,-2 1 0,-7 0-11,2 1-11,-12 0-11,3 0 44,-8 1 34,0 0-6,-4 1 18,-6 2-46,-2 1 73,-14 2 28,7-3 18,-5 1 22,13-4 44,5 0-106,5-1 291,1 0-364,4-1-6,3-2-5,6-2 39,4-1-34,3 0-11,2 0 23,-1 2-28,-3 0-6,-5 2-28,-3 1-68,-4 1-217,-4 0-1211,-1 3 1524,-1 1 0,0 1 0,0-2 0</inkml:trace>
  <inkml:trace contextRef="#ctx0" brushRef="#br0" timeOffset="372566">24592 14294 8528,'-3'-2'4297,"0"0"2194,3 2-5740,-10-19-247,10 10-96,-2-17-66,18 11-28,9-1-158,-1 3 85,11 0 1,9 4-130,4 2-28,10 4-39,-8 9-29,-2 5-16,-5 9-22,-9 4 16,-13 7 62,-14 3 34,-21 5-51,-3-8 40,-25 7-49,11-21 1,-3-1-9,-1 1 1,-1-1-165,-9 1 0,1-3 167,8-4 1,3-2-26,-24 2-342,15-5-5282,15-7 5624,12-4 0,9 1 0,3 0 0</inkml:trace>
  <inkml:trace contextRef="#ctx0" brushRef="#br0" timeOffset="374933">21162 3989 20828,'-2'-49'627,"0"0"1,-1 5 0,5 8-287,11 19-218,-3 6-67,-3 8 124,-1 15-113,-3-1 34,2 22-68,-3-2-5,-1 12-17,1-1-11,2-4 17,-1-13 67,7-2 202,0-15 162,9 0-51,8-19-94,11-10-51,11-16-421,-21 14 0,0-1 264,17-17 0,-9 8 0,0 0-56,-9 9 1,0 0-10,11-10 1,2 0-17,-9 9 0,-1 1-14,-1 4 0,0 1-11,23-9-146,-4 13-728,-5 12-2963,-9 20 3848,-12 5 0,-12-3 0,-7-6 0</inkml:trace>
  <inkml:trace contextRef="#ctx0" brushRef="#br0" timeOffset="381101">9523 3354 9882,'3'1'2294,"-1"0"3999,-2-1-5120,-14-16-1275,8 11 539,-16-15-3591,11 15 3324,-1 1 242,-3-1-96,6 3-153,-2-1-20,5 2 257,4 1-528,0 0 4110,6 1-3701,2 0 63,2 1-3,4-1 43,3-1 7,-1-1-282,1 0-204,-6-1-74,-1 1 237,-1 0-178,0 0 11,-1 0-152,-1 1 310,-1 0 155,-3 0 394,-1 0-630,-4 0 426,-6 1 319,-14 2-35,2 0 114,-3 0-398,12-2 95,6 0 179,6-1-223,0 0-308,7 0-247,-3 0 12,10 0-14,5-2 64,3 0 11,8-1 82,-2 0 24,-7 1-124,5 0-196,-10 1 33,4-1 37,-11 1-30,-2 0 27,-8 1-210,-2 0 63,-15 2 194,-4 0 202,-12 2 158,2-1 136,3 0-13,9-3-174,1 1-115,8-1 0,-4 0-81,4 0-20,0 0-160,6 0-135,-1 0-37,5 0 89,0 0 299,11-1 72,8-2 161,8-1 118,6-1-605,-5 2 310,1 3 0,-12 0 1,-3 1-1</inkml:trace>
  <inkml:trace contextRef="#ctx0" brushRef="#br0" timeOffset="386716">25711 13957 20980,'-27'-29'646,"-1"1"0,2-2 0,10 3-175,21 4 166,4-5-408,9 5 41,8 2-152,10 4-62,10 5 0,8 4-11,4 6-6,-4 9 34,-1 11-62,-21 0 71,-3 16-54,-22-2-6,-3 11 12,-14 6-23,-4-16 0,-4-1-11,-10 12 3,1-11 0,-2-2-281,-15 11 286,17-17 1,-2 0-9,3-2 0,1-1-6,-18 14 23,15-13-17,6-3 39,11-10 11,3-3 63,8-3 22,14-7 363,18-5-445,16-4 0,8-2-53,-8 2 0,1-1-180,-8 3 1,0 0 0,2 1 147,2-2 0,1 1 1,-4 0-626,2 1 1,-1-1-848,19-3 1,-3 0 1503,-21 5 0,-5 0 0,8 0 0,-21 3 0</inkml:trace>
  <inkml:trace contextRef="#ctx0" brushRef="#br0" timeOffset="388260">10098 3280 6742,'-7'0'2610,"1"0"-1356,6 0 4275,0 0-4840,-39-1 1097,11 5-800,-29-2-549,28 6 291,-1-1 151,-2 1-644,5-2 164,-11 3-24,15-4-17,-6 1 141,4-1-275,10-2-39,7-1-73,10-2 89,10-3-22,9-3 17,26-9-106,5 0-45,4 0-20,-22 7 0,-1 1-354,10-2 357,3 1 0,5 1-14,-5 0 0,0 1-420,9 0 0,1 0 417,-1 0 0,-4 2-3,-19 2 1,0 0 7,12 0 1,-3 1-17,-3 0 11,-2 0 1,-2 1-1,-8 0 6,3 0-6,-18 0 304,-6 0-466,-2-1-641,1 0 792,7-3 0,-8 3 0,3-1 0</inkml:trace>
  <inkml:trace contextRef="#ctx0" brushRef="#br0" timeOffset="389866">27352 14145 7845,'1'-6'4150,"0"1"3519,-1 5-6454,20-43-207,-8 21-566,3-6 1,1-1 313,1 6-123,-1 1-101,-3 3-118,-4 3 18,-5 5-337,-2 5-16,-2 2 27,0 4-55,-3 5-7,-3 6 24,-4 9 4,-4 11-32,-4 8-1,0 7-17,2-7 11,4-9 1,0 0-11,0 1-7,0 1 1,1 0 0,3-7 17,-2 23-17,7-29 22,2 9 62,7-14-6,4-3 6,10-4-23,8-8 12,21-12-68,-13 2-3,-7 0 1,1-2 53,21-13-34,-8 4-134,-15 6 1,-1-1 212,4-3 38,4-4 7,-8 5 5,-7 7-140,-11 6 17,-3 3 16,-5 10 1,0 4-6,-1 10 256,-2 6-245,0 4-22,-2 5-11,0 3 5,2 0-33,5 1-18,5-2-150,4-1-168,0-9 330,7 10 0,-13-25 0,5 9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E1990-AA20-8C8C-FD18-0EDF1E31D8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0DDC7A-591C-5E4D-2E63-85916333B9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3CB0A-F0D7-4C89-2E41-163AC35CC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84F00-796C-9E9C-7110-7989242D7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020B0-5F99-0A42-BD77-653E06D30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01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BA84-1E8A-71B5-7001-548D05B28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924C8E-CBE8-7C6E-71DA-D53BC87754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C0A8C-CDED-97CF-63FF-D547DD89E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3AF09-74FC-69D3-070E-AD54BAFA3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32931-AC7A-AF10-659B-1B90635AE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689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19DC48-A4BE-C8AF-8627-7ABB44CE27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3D8365-3CDC-7D1D-14F8-0962C85792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909E1-9756-D19B-59EB-29150CA1B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0FF779-9D86-45AC-C24F-39B2F0DC2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4666C-1732-180F-7F2E-5D2B511C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8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4A9C8-A848-B7F2-77BE-C48CB1DFF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62CFF-4C70-7322-EB12-2DB7CC6CA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87B85-0EAC-ED54-7429-C7D91864B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DF043-F7BF-265F-41A0-260159BAA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2180B-90F0-D746-9384-722D2FA14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41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CEB83-721A-DC11-5E79-F6DC27566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38295-7F75-5573-A234-6448EE394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FC703-FDFD-6C66-B769-58BA8AC0F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F6FD9-C154-C920-B2BB-109D9D3EB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02759-A2C5-D34D-08B2-F09045485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641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7200F-0BF3-2ABE-01F8-88DABEC2C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DCD7E-4CF9-791D-F29C-970A99908E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95D338-D4E4-9406-6535-44D582AD66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0C9407-0AF3-1EA2-5EBF-879F0DDCC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D6E89-E971-B482-A03F-F573C1E18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313EF-8093-E1A6-DDC6-34B8EFD21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6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69F29-9018-C03C-A730-9FEEC4329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91809-E596-7C57-B4C7-38A9E4216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4FB54-2219-95DD-2E9C-4688E1929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5B2C6A-573C-6460-F33F-FCAE99910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985932-7634-E943-4AC6-05845CF931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266FE-7746-1FCB-CD8E-F948CF64F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75CAC8-6788-7373-F410-C43D7DC33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4F5CA6-8A46-2867-4DFF-01F58CEE1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767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FE6F-8614-5340-83B6-CD1A056E7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4D489B-46D4-3C00-A41D-B46EC84D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4D5141-00A8-FEF7-58D7-EAAF21909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86ECF6-C96B-453A-F7CB-263D8DD5E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71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6B4374-8E28-07AF-5A78-826502D1C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225CF0-BD48-0F36-1E4B-0D55EA5BD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29856C-497C-C133-A34D-0B4141FCB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34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4A8AA-414F-C7D9-D824-6E5F606D4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3520B-49BE-3712-CDA6-F1A5FAA1D7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61DA31-E812-C977-290B-A9146EE1E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985B9-D26B-DFA0-A6F0-7587CFDD9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A4F241-8DB5-EA36-654D-B63695496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90B11-017E-2E4C-1586-01B9C5B96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17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9A085-F4B6-B872-B739-13C768B95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FF6FA4-C644-8171-C0C2-C0D7EE0CE9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D8CF5E-E6C1-87D5-9472-F4CCB6251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976D0-101A-508E-EA9E-B370B7655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CDFE0-CCD4-1CA2-8C4C-C331800FD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EF0C6D-C56E-77A4-D34A-7B55763D1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378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9AE6F1-B3C7-DFD0-7C2C-E5378B16A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2887C-B536-61D2-45AF-3BF51A5C0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A5B90-DA6B-8556-5038-D67C39D7B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DF2DC0-C291-9C4A-B943-1480966706AE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D6882-DE8C-6CDC-1A27-5DFAE44AA9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41BF0-0E15-6433-F50D-BB0B28AF1F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E5348E-2C1E-044C-8DF8-AD3D506C6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71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5A7C35-4DCA-C30F-860A-243C93D304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315445E-75C3-26C4-23FF-6567362B0C3D}"/>
                  </a:ext>
                </a:extLst>
              </p14:cNvPr>
              <p14:cNvContentPartPr/>
              <p14:nvPr/>
            </p14:nvContentPartPr>
            <p14:xfrm>
              <a:off x="637560" y="2745360"/>
              <a:ext cx="3370680" cy="957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315445E-75C3-26C4-23FF-6567362B0C3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8200" y="2736000"/>
                <a:ext cx="3389400" cy="11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3228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366219-BAE3-2F0D-CB70-018F77B01F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3DA936A-FDA7-4DE4-FBAF-AC80585F3409}"/>
                  </a:ext>
                </a:extLst>
              </p14:cNvPr>
              <p14:cNvContentPartPr/>
              <p14:nvPr/>
            </p14:nvContentPartPr>
            <p14:xfrm>
              <a:off x="241560" y="511560"/>
              <a:ext cx="11471040" cy="6166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3DA936A-FDA7-4DE4-FBAF-AC80585F340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2200" y="502200"/>
                <a:ext cx="11489760" cy="618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9349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C14FF4-03A0-6D6E-CEE4-F2B082124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69297C6-281B-75B7-E955-4B44E21C9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EC1AE6-E141-14EA-5BA6-B53A8D062C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79C4CCD-4447-44FD-7842-D74B2C398CA5}"/>
                  </a:ext>
                </a:extLst>
              </p14:cNvPr>
              <p14:cNvContentPartPr/>
              <p14:nvPr/>
            </p14:nvContentPartPr>
            <p14:xfrm>
              <a:off x="803880" y="463320"/>
              <a:ext cx="11250360" cy="6294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79C4CCD-4447-44FD-7842-D74B2C398CA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4520" y="453960"/>
                <a:ext cx="11269080" cy="631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1363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54CBDC-D48A-16FB-4C66-B03757E010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ED6D58-1D1A-FC2B-85C6-47096946E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43E01C-82B6-08F8-10A4-A93C3D497E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B18113-A65D-82EC-4DC9-C87740926D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2400" cy="486128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27E2363-52C3-FA6E-DED7-892B62CF468E}"/>
                  </a:ext>
                </a:extLst>
              </p14:cNvPr>
              <p14:cNvContentPartPr/>
              <p14:nvPr/>
            </p14:nvContentPartPr>
            <p14:xfrm>
              <a:off x="921240" y="168840"/>
              <a:ext cx="10974240" cy="5661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27E2363-52C3-FA6E-DED7-892B62CF46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1880" y="159480"/>
                <a:ext cx="10992960" cy="568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1490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2025-10-25T08:27:11Z</dcterms:created>
  <dcterms:modified xsi:type="dcterms:W3CDTF">2025-10-25T09:59:05Z</dcterms:modified>
</cp:coreProperties>
</file>

<file path=docProps/thumbnail.jpeg>
</file>